
<file path=[Content_Types].xml><?xml version="1.0" encoding="utf-8"?>
<Types xmlns="http://schemas.openxmlformats.org/package/2006/content-types">
  <Default Extension="bin" ContentType="image/png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14"/>
  </p:sldMasterIdLst>
  <p:notesMasterIdLst>
    <p:notesMasterId r:id="rId42"/>
  </p:notesMasterIdLst>
  <p:handoutMasterIdLst>
    <p:handoutMasterId r:id="rId43"/>
  </p:handoutMasterIdLst>
  <p:sldIdLst>
    <p:sldId id="402" r:id="rId15"/>
    <p:sldId id="261" r:id="rId16"/>
    <p:sldId id="2082" r:id="rId17"/>
    <p:sldId id="344" r:id="rId18"/>
    <p:sldId id="264" r:id="rId19"/>
    <p:sldId id="2072" r:id="rId20"/>
    <p:sldId id="450" r:id="rId21"/>
    <p:sldId id="2147478323" r:id="rId22"/>
    <p:sldId id="2147478301" r:id="rId23"/>
    <p:sldId id="2147478302" r:id="rId24"/>
    <p:sldId id="2147478303" r:id="rId25"/>
    <p:sldId id="2147478304" r:id="rId26"/>
    <p:sldId id="2147478305" r:id="rId27"/>
    <p:sldId id="2147478306" r:id="rId28"/>
    <p:sldId id="2147478307" r:id="rId29"/>
    <p:sldId id="2147478308" r:id="rId30"/>
    <p:sldId id="2147478309" r:id="rId31"/>
    <p:sldId id="2147478310" r:id="rId32"/>
    <p:sldId id="2147478311" r:id="rId33"/>
    <p:sldId id="2147478312" r:id="rId34"/>
    <p:sldId id="2147478313" r:id="rId35"/>
    <p:sldId id="2147478315" r:id="rId36"/>
    <p:sldId id="2147478322" r:id="rId37"/>
    <p:sldId id="2147478317" r:id="rId38"/>
    <p:sldId id="2147478318" r:id="rId39"/>
    <p:sldId id="2147478319" r:id="rId40"/>
    <p:sldId id="449" r:id="rId41"/>
  </p:sldIdLst>
  <p:sldSz cx="12195175" cy="6858000"/>
  <p:notesSz cx="6858000" cy="9144000"/>
  <p:embeddedFontLst>
    <p:embeddedFont>
      <p:font typeface="72" panose="020B0503030000000003" pitchFamily="34" charset="0"/>
      <p:regular r:id="rId44"/>
      <p:bold r:id="rId45"/>
      <p:italic r:id="rId46"/>
      <p:boldItalic r:id="rId47"/>
    </p:embeddedFont>
    <p:embeddedFont>
      <p:font typeface="72 Brand" panose="020B0504030603020204" pitchFamily="34" charset="0"/>
      <p:regular r:id="rId48"/>
      <p:bold r:id="rId49"/>
      <p:italic r:id="rId50"/>
      <p:boldItalic r:id="rId51"/>
    </p:embeddedFont>
    <p:embeddedFont>
      <p:font typeface="72 Brand Black" panose="020B0A04030603020204" pitchFamily="34" charset="0"/>
      <p:bold r:id="rId52"/>
      <p:boldItalic r:id="rId53"/>
    </p:embeddedFont>
    <p:embeddedFont>
      <p:font typeface="72 Brand Medium" panose="020B0604030603020204" pitchFamily="34" charset="0"/>
      <p:regular r:id="rId54"/>
      <p: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Segoe UI" panose="020B0502040204020203" pitchFamily="34" charset="0"/>
      <p:regular r:id="rId60"/>
      <p:bold r:id="rId61"/>
      <p:italic r:id="rId62"/>
      <p:boldItalic r:id="rId63"/>
    </p:embeddedFont>
  </p:embeddedFontLst>
  <p:custDataLst>
    <p:tags r:id="rId64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F5EF44D8-F838-4A18-B0D4-1B36C06A4096}">
          <p14:sldIdLst>
            <p14:sldId id="402"/>
          </p14:sldIdLst>
        </p14:section>
        <p14:section name="Why Clean ABAP?" id="{E18A3BBD-E2DA-451C-8D47-EE41C9C7D47A}">
          <p14:sldIdLst>
            <p14:sldId id="261"/>
            <p14:sldId id="2082"/>
          </p14:sldIdLst>
        </p14:section>
        <p14:section name="Agenda" id="{1C626100-B56B-44EF-90D5-12AE533F03ED}">
          <p14:sldIdLst>
            <p14:sldId id="344"/>
          </p14:sldIdLst>
        </p14:section>
        <p14:section name="Clean ABAP Style guide" id="{CB6B55BE-20A3-4F40-9240-CD5BD175D617}">
          <p14:sldIdLst>
            <p14:sldId id="264"/>
          </p14:sldIdLst>
        </p14:section>
        <p14:section name="Code pal for Clean ABAP" id="{E07F3F0A-87BA-4038-8722-B2DE28F1546F}">
          <p14:sldIdLst>
            <p14:sldId id="2072"/>
            <p14:sldId id="450"/>
            <p14:sldId id="2147478323"/>
          </p14:sldIdLst>
        </p14:section>
        <p14:section name="ABAP cleaner" id="{8E6B1645-E263-4054-9105-BA5E29B613D2}">
          <p14:sldIdLst>
            <p14:sldId id="2147478301"/>
            <p14:sldId id="2147478302"/>
            <p14:sldId id="2147478303"/>
            <p14:sldId id="2147478304"/>
            <p14:sldId id="2147478305"/>
            <p14:sldId id="2147478306"/>
            <p14:sldId id="2147478307"/>
            <p14:sldId id="2147478308"/>
            <p14:sldId id="2147478309"/>
            <p14:sldId id="2147478310"/>
            <p14:sldId id="2147478311"/>
            <p14:sldId id="2147478312"/>
            <p14:sldId id="2147478313"/>
            <p14:sldId id="2147478315"/>
            <p14:sldId id="2147478322"/>
            <p14:sldId id="2147478317"/>
            <p14:sldId id="2147478318"/>
            <p14:sldId id="2147478319"/>
          </p14:sldIdLst>
        </p14:section>
        <p14:section name="Thank you" id="{161588CC-25C9-4C77-8BE5-8F7528E6396D}">
          <p14:sldIdLst>
            <p14:sldId id="449"/>
          </p14:sldIdLst>
        </p14:section>
      </p14:sectionLst>
    </p:ex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3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B00"/>
    <a:srgbClr val="2FA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DA1D14-14FA-41B6-9A8B-5E6EA5FA65B2}" v="18" dt="2024-06-27T08:46:06.644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341" autoAdjust="0"/>
  </p:normalViewPr>
  <p:slideViewPr>
    <p:cSldViewPr snapToGrid="0" showGuides="1">
      <p:cViewPr varScale="1">
        <p:scale>
          <a:sx n="96" d="100"/>
          <a:sy n="96" d="100"/>
        </p:scale>
        <p:origin x="77" y="2688"/>
      </p:cViewPr>
      <p:guideLst>
        <p:guide pos="3841"/>
        <p:guide orient="horz" pos="33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2" d="100"/>
          <a:sy n="92" d="100"/>
        </p:scale>
        <p:origin x="4008" y="168"/>
      </p:cViewPr>
      <p:guideLst>
        <p:guide orient="horz" pos="2880"/>
        <p:guide pos="2160"/>
      </p:guideLst>
    </p:cSldViewPr>
  </p:notesViewPr>
  <p:gridSpacing cx="936117" cy="93611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2.xml"/><Relationship Id="rId21" Type="http://schemas.openxmlformats.org/officeDocument/2006/relationships/slide" Target="slides/slide7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tableStyles" Target="tableStyle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9" Type="http://schemas.openxmlformats.org/officeDocument/2006/relationships/slide" Target="slides/slide15.xml"/><Relationship Id="rId11" Type="http://schemas.openxmlformats.org/officeDocument/2006/relationships/customXml" Target="../customXml/item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viewProps" Target="viewProps.xml"/><Relationship Id="rId5" Type="http://schemas.openxmlformats.org/officeDocument/2006/relationships/customXml" Target="../customXml/item5.xml"/><Relationship Id="rId61" Type="http://schemas.openxmlformats.org/officeDocument/2006/relationships/font" Target="fonts/font18.fntdata"/><Relationship Id="rId19" Type="http://schemas.openxmlformats.org/officeDocument/2006/relationships/slide" Target="slides/slide5.xml"/><Relationship Id="rId14" Type="http://schemas.openxmlformats.org/officeDocument/2006/relationships/slideMaster" Target="slideMasters/slideMaster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tags" Target="tags/tag1.xml"/><Relationship Id="rId69" Type="http://schemas.microsoft.com/office/2016/11/relationships/changesInfo" Target="changesInfos/changesInfo1.xml"/><Relationship Id="rId8" Type="http://schemas.openxmlformats.org/officeDocument/2006/relationships/customXml" Target="../customXml/item8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theme" Target="theme/theme1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customXml" Target="../customXml/item10.xml"/><Relationship Id="rId31" Type="http://schemas.openxmlformats.org/officeDocument/2006/relationships/slide" Target="slides/slide17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slide" Target="slides/slide4.xml"/><Relationship Id="rId39" Type="http://schemas.openxmlformats.org/officeDocument/2006/relationships/slide" Target="slides/slide25.xml"/><Relationship Id="rId34" Type="http://schemas.openxmlformats.org/officeDocument/2006/relationships/slide" Target="slides/slide20.xml"/><Relationship Id="rId50" Type="http://schemas.openxmlformats.org/officeDocument/2006/relationships/font" Target="fonts/font7.fntdata"/><Relationship Id="rId55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ssau, Joerg-Michael" userId="815c6378-99d5-441f-9d63-f3e22e4af691" providerId="ADAL" clId="{4CF05058-1B41-4F50-810C-952A72355C9E}"/>
    <pc:docChg chg="undo custSel addSld delSld modSld">
      <pc:chgData name="Grassau, Joerg-Michael" userId="815c6378-99d5-441f-9d63-f3e22e4af691" providerId="ADAL" clId="{4CF05058-1B41-4F50-810C-952A72355C9E}" dt="2024-06-06T06:16:25.099" v="114" actId="20577"/>
      <pc:docMkLst>
        <pc:docMk/>
      </pc:docMkLst>
      <pc:sldChg chg="del">
        <pc:chgData name="Grassau, Joerg-Michael" userId="815c6378-99d5-441f-9d63-f3e22e4af691" providerId="ADAL" clId="{4CF05058-1B41-4F50-810C-952A72355C9E}" dt="2024-06-06T04:39:46.034" v="14" actId="47"/>
        <pc:sldMkLst>
          <pc:docMk/>
          <pc:sldMk cId="14479760" sldId="256"/>
        </pc:sldMkLst>
      </pc:sldChg>
      <pc:sldChg chg="del">
        <pc:chgData name="Grassau, Joerg-Michael" userId="815c6378-99d5-441f-9d63-f3e22e4af691" providerId="ADAL" clId="{4CF05058-1B41-4F50-810C-952A72355C9E}" dt="2024-06-06T04:39:46.034" v="14" actId="47"/>
        <pc:sldMkLst>
          <pc:docMk/>
          <pc:sldMk cId="0" sldId="344"/>
        </pc:sldMkLst>
      </pc:sldChg>
      <pc:sldChg chg="del">
        <pc:chgData name="Grassau, Joerg-Michael" userId="815c6378-99d5-441f-9d63-f3e22e4af691" providerId="ADAL" clId="{4CF05058-1B41-4F50-810C-952A72355C9E}" dt="2024-06-06T04:39:49.281" v="15" actId="47"/>
        <pc:sldMkLst>
          <pc:docMk/>
          <pc:sldMk cId="3602749482" sldId="364"/>
        </pc:sldMkLst>
      </pc:sldChg>
      <pc:sldChg chg="delSp modSp mod">
        <pc:chgData name="Grassau, Joerg-Michael" userId="815c6378-99d5-441f-9d63-f3e22e4af691" providerId="ADAL" clId="{4CF05058-1B41-4F50-810C-952A72355C9E}" dt="2024-06-06T04:48:52.498" v="54" actId="207"/>
        <pc:sldMkLst>
          <pc:docMk/>
          <pc:sldMk cId="3316874168" sldId="402"/>
        </pc:sldMkLst>
        <pc:spChg chg="mod">
          <ac:chgData name="Grassau, Joerg-Michael" userId="815c6378-99d5-441f-9d63-f3e22e4af691" providerId="ADAL" clId="{4CF05058-1B41-4F50-810C-952A72355C9E}" dt="2024-06-06T04:38:42.407" v="11"/>
          <ac:spMkLst>
            <pc:docMk/>
            <pc:sldMk cId="3316874168" sldId="402"/>
            <ac:spMk id="3" creationId="{9E1171E2-38D8-8239-71E9-69DC21FF73B2}"/>
          </ac:spMkLst>
        </pc:spChg>
        <pc:spChg chg="del">
          <ac:chgData name="Grassau, Joerg-Michael" userId="815c6378-99d5-441f-9d63-f3e22e4af691" providerId="ADAL" clId="{4CF05058-1B41-4F50-810C-952A72355C9E}" dt="2024-06-06T04:38:46.875" v="12" actId="478"/>
          <ac:spMkLst>
            <pc:docMk/>
            <pc:sldMk cId="3316874168" sldId="402"/>
            <ac:spMk id="8" creationId="{80DF230B-0E63-B973-49FD-136265D25CED}"/>
          </ac:spMkLst>
        </pc:spChg>
        <pc:spChg chg="mod">
          <ac:chgData name="Grassau, Joerg-Michael" userId="815c6378-99d5-441f-9d63-f3e22e4af691" providerId="ADAL" clId="{4CF05058-1B41-4F50-810C-952A72355C9E}" dt="2024-06-06T04:48:52.498" v="54" actId="207"/>
          <ac:spMkLst>
            <pc:docMk/>
            <pc:sldMk cId="3316874168" sldId="402"/>
            <ac:spMk id="14" creationId="{134752C8-1E80-B141-5BC9-264FD3E5257B}"/>
          </ac:spMkLst>
        </pc:spChg>
      </pc:sldChg>
      <pc:sldChg chg="del">
        <pc:chgData name="Grassau, Joerg-Michael" userId="815c6378-99d5-441f-9d63-f3e22e4af691" providerId="ADAL" clId="{4CF05058-1B41-4F50-810C-952A72355C9E}" dt="2024-06-06T04:39:46.034" v="14" actId="47"/>
        <pc:sldMkLst>
          <pc:docMk/>
          <pc:sldMk cId="1506274014" sldId="452"/>
        </pc:sldMkLst>
      </pc:sldChg>
      <pc:sldChg chg="del">
        <pc:chgData name="Grassau, Joerg-Michael" userId="815c6378-99d5-441f-9d63-f3e22e4af691" providerId="ADAL" clId="{4CF05058-1B41-4F50-810C-952A72355C9E}" dt="2024-06-06T04:39:46.034" v="14" actId="47"/>
        <pc:sldMkLst>
          <pc:docMk/>
          <pc:sldMk cId="2360008853" sldId="454"/>
        </pc:sldMkLst>
      </pc:sldChg>
      <pc:sldChg chg="del">
        <pc:chgData name="Grassau, Joerg-Michael" userId="815c6378-99d5-441f-9d63-f3e22e4af691" providerId="ADAL" clId="{4CF05058-1B41-4F50-810C-952A72355C9E}" dt="2024-06-06T04:39:46.034" v="14" actId="47"/>
        <pc:sldMkLst>
          <pc:docMk/>
          <pc:sldMk cId="3871673910" sldId="2056"/>
        </pc:sldMkLst>
      </pc:sldChg>
      <pc:sldChg chg="del">
        <pc:chgData name="Grassau, Joerg-Michael" userId="815c6378-99d5-441f-9d63-f3e22e4af691" providerId="ADAL" clId="{4CF05058-1B41-4F50-810C-952A72355C9E}" dt="2024-06-06T04:39:46.034" v="14" actId="47"/>
        <pc:sldMkLst>
          <pc:docMk/>
          <pc:sldMk cId="1613651082" sldId="2057"/>
        </pc:sldMkLst>
      </pc:sldChg>
      <pc:sldChg chg="del">
        <pc:chgData name="Grassau, Joerg-Michael" userId="815c6378-99d5-441f-9d63-f3e22e4af691" providerId="ADAL" clId="{4CF05058-1B41-4F50-810C-952A72355C9E}" dt="2024-06-06T04:39:25.852" v="13" actId="47"/>
        <pc:sldMkLst>
          <pc:docMk/>
          <pc:sldMk cId="2931056785" sldId="2060"/>
        </pc:sldMkLst>
      </pc:sldChg>
      <pc:sldChg chg="modSp add mod">
        <pc:chgData name="Grassau, Joerg-Michael" userId="815c6378-99d5-441f-9d63-f3e22e4af691" providerId="ADAL" clId="{4CF05058-1B41-4F50-810C-952A72355C9E}" dt="2024-06-06T04:49:18.540" v="56" actId="207"/>
        <pc:sldMkLst>
          <pc:docMk/>
          <pc:sldMk cId="606725880" sldId="2147478301"/>
        </pc:sldMkLst>
        <pc:spChg chg="mod">
          <ac:chgData name="Grassau, Joerg-Michael" userId="815c6378-99d5-441f-9d63-f3e22e4af691" providerId="ADAL" clId="{4CF05058-1B41-4F50-810C-952A72355C9E}" dt="2024-06-06T04:49:18.540" v="56" actId="207"/>
          <ac:spMkLst>
            <pc:docMk/>
            <pc:sldMk cId="606725880" sldId="2147478301"/>
            <ac:spMk id="8" creationId="{FF6EFA63-1243-5795-D9EF-A766359E5A5A}"/>
          </ac:spMkLst>
        </pc:spChg>
        <pc:spChg chg="mod">
          <ac:chgData name="Grassau, Joerg-Michael" userId="815c6378-99d5-441f-9d63-f3e22e4af691" providerId="ADAL" clId="{4CF05058-1B41-4F50-810C-952A72355C9E}" dt="2024-06-06T04:49:18.540" v="56" actId="207"/>
          <ac:spMkLst>
            <pc:docMk/>
            <pc:sldMk cId="606725880" sldId="2147478301"/>
            <ac:spMk id="9" creationId="{393AEAD9-6E75-BF6C-5B26-C66B39938CED}"/>
          </ac:spMkLst>
        </pc:spChg>
        <pc:spChg chg="mod">
          <ac:chgData name="Grassau, Joerg-Michael" userId="815c6378-99d5-441f-9d63-f3e22e4af691" providerId="ADAL" clId="{4CF05058-1B41-4F50-810C-952A72355C9E}" dt="2024-06-06T04:49:18.540" v="56" actId="207"/>
          <ac:spMkLst>
            <pc:docMk/>
            <pc:sldMk cId="606725880" sldId="2147478301"/>
            <ac:spMk id="10" creationId="{87BF578A-9D38-775D-5AE1-E9D09E2BCD18}"/>
          </ac:spMkLst>
        </pc:spChg>
        <pc:spChg chg="mod">
          <ac:chgData name="Grassau, Joerg-Michael" userId="815c6378-99d5-441f-9d63-f3e22e4af691" providerId="ADAL" clId="{4CF05058-1B41-4F50-810C-952A72355C9E}" dt="2024-06-06T04:49:09.105" v="55" actId="207"/>
          <ac:spMkLst>
            <pc:docMk/>
            <pc:sldMk cId="606725880" sldId="2147478301"/>
            <ac:spMk id="12" creationId="{B43FB1E2-2A51-9E49-96FF-CCFD6C6CA0D7}"/>
          </ac:spMkLst>
        </pc:spChg>
        <pc:spChg chg="mod">
          <ac:chgData name="Grassau, Joerg-Michael" userId="815c6378-99d5-441f-9d63-f3e22e4af691" providerId="ADAL" clId="{4CF05058-1B41-4F50-810C-952A72355C9E}" dt="2024-06-06T04:49:09.105" v="55" actId="207"/>
          <ac:spMkLst>
            <pc:docMk/>
            <pc:sldMk cId="606725880" sldId="2147478301"/>
            <ac:spMk id="14" creationId="{B82E6658-9C8D-9E40-AD14-587B6DD2FBCA}"/>
          </ac:spMkLst>
        </pc:spChg>
        <pc:spChg chg="mod">
          <ac:chgData name="Grassau, Joerg-Michael" userId="815c6378-99d5-441f-9d63-f3e22e4af691" providerId="ADAL" clId="{4CF05058-1B41-4F50-810C-952A72355C9E}" dt="2024-06-06T04:49:09.105" v="55" actId="207"/>
          <ac:spMkLst>
            <pc:docMk/>
            <pc:sldMk cId="606725880" sldId="2147478301"/>
            <ac:spMk id="16" creationId="{A1496345-2F8A-D948-9469-CCB5FC32DBEF}"/>
          </ac:spMkLst>
        </pc:spChg>
        <pc:spChg chg="mod">
          <ac:chgData name="Grassau, Joerg-Michael" userId="815c6378-99d5-441f-9d63-f3e22e4af691" providerId="ADAL" clId="{4CF05058-1B41-4F50-810C-952A72355C9E}" dt="2024-06-06T04:49:09.105" v="55" actId="207"/>
          <ac:spMkLst>
            <pc:docMk/>
            <pc:sldMk cId="606725880" sldId="2147478301"/>
            <ac:spMk id="18" creationId="{1EFD6AC7-C294-6041-BE2C-C46605501EC3}"/>
          </ac:spMkLst>
        </pc:spChg>
      </pc:sldChg>
      <pc:sldChg chg="modSp add mod">
        <pc:chgData name="Grassau, Joerg-Michael" userId="815c6378-99d5-441f-9d63-f3e22e4af691" providerId="ADAL" clId="{4CF05058-1B41-4F50-810C-952A72355C9E}" dt="2024-06-06T04:51:07.476" v="72" actId="113"/>
        <pc:sldMkLst>
          <pc:docMk/>
          <pc:sldMk cId="745065457" sldId="2147478302"/>
        </pc:sldMkLst>
        <pc:spChg chg="mod">
          <ac:chgData name="Grassau, Joerg-Michael" userId="815c6378-99d5-441f-9d63-f3e22e4af691" providerId="ADAL" clId="{4CF05058-1B41-4F50-810C-952A72355C9E}" dt="2024-06-06T04:51:07.476" v="72" actId="113"/>
          <ac:spMkLst>
            <pc:docMk/>
            <pc:sldMk cId="745065457" sldId="2147478302"/>
            <ac:spMk id="2" creationId="{F03869BB-EA14-36A9-E1BE-FE8124671498}"/>
          </ac:spMkLst>
        </pc:spChg>
      </pc:sldChg>
      <pc:sldChg chg="modSp add del mod">
        <pc:chgData name="Grassau, Joerg-Michael" userId="815c6378-99d5-441f-9d63-f3e22e4af691" providerId="ADAL" clId="{4CF05058-1B41-4F50-810C-952A72355C9E}" dt="2024-06-06T04:49:28.663" v="59" actId="207"/>
        <pc:sldMkLst>
          <pc:docMk/>
          <pc:sldMk cId="2569522649" sldId="2147478303"/>
        </pc:sldMkLst>
        <pc:spChg chg="mod">
          <ac:chgData name="Grassau, Joerg-Michael" userId="815c6378-99d5-441f-9d63-f3e22e4af691" providerId="ADAL" clId="{4CF05058-1B41-4F50-810C-952A72355C9E}" dt="2024-06-06T04:49:28.663" v="59" actId="207"/>
          <ac:spMkLst>
            <pc:docMk/>
            <pc:sldMk cId="2569522649" sldId="2147478303"/>
            <ac:spMk id="2" creationId="{E69FB28B-5B8C-2493-395D-DE7FEBE533FB}"/>
          </ac:spMkLst>
        </pc:spChg>
        <pc:spChg chg="mod">
          <ac:chgData name="Grassau, Joerg-Michael" userId="815c6378-99d5-441f-9d63-f3e22e4af691" providerId="ADAL" clId="{4CF05058-1B41-4F50-810C-952A72355C9E}" dt="2024-06-06T04:49:26.458" v="58" actId="207"/>
          <ac:spMkLst>
            <pc:docMk/>
            <pc:sldMk cId="2569522649" sldId="2147478303"/>
            <ac:spMk id="3" creationId="{88CEBCBD-46CE-C75D-9125-7DF866FF7590}"/>
          </ac:spMkLst>
        </pc:spChg>
      </pc:sldChg>
      <pc:sldChg chg="modSp add mod">
        <pc:chgData name="Grassau, Joerg-Michael" userId="815c6378-99d5-441f-9d63-f3e22e4af691" providerId="ADAL" clId="{4CF05058-1B41-4F50-810C-952A72355C9E}" dt="2024-06-06T04:49:32.222" v="60" actId="207"/>
        <pc:sldMkLst>
          <pc:docMk/>
          <pc:sldMk cId="2445093367" sldId="2147478304"/>
        </pc:sldMkLst>
        <pc:spChg chg="mod">
          <ac:chgData name="Grassau, Joerg-Michael" userId="815c6378-99d5-441f-9d63-f3e22e4af691" providerId="ADAL" clId="{4CF05058-1B41-4F50-810C-952A72355C9E}" dt="2024-06-06T04:49:32.222" v="60" actId="207"/>
          <ac:spMkLst>
            <pc:docMk/>
            <pc:sldMk cId="2445093367" sldId="2147478304"/>
            <ac:spMk id="17" creationId="{1BEF716C-E4A3-4EEA-B951-A0B236DB5F8F}"/>
          </ac:spMkLst>
        </pc:spChg>
        <pc:spChg chg="mod">
          <ac:chgData name="Grassau, Joerg-Michael" userId="815c6378-99d5-441f-9d63-f3e22e4af691" providerId="ADAL" clId="{4CF05058-1B41-4F50-810C-952A72355C9E}" dt="2024-06-06T04:41:57.484" v="26" actId="207"/>
          <ac:spMkLst>
            <pc:docMk/>
            <pc:sldMk cId="2445093367" sldId="2147478304"/>
            <ac:spMk id="24579" creationId="{C6880B0D-18EA-4C2D-BCF3-124C3623226A}"/>
          </ac:spMkLst>
        </pc:spChg>
      </pc:sldChg>
      <pc:sldChg chg="modSp add mod">
        <pc:chgData name="Grassau, Joerg-Michael" userId="815c6378-99d5-441f-9d63-f3e22e4af691" providerId="ADAL" clId="{4CF05058-1B41-4F50-810C-952A72355C9E}" dt="2024-06-06T04:42:10.210" v="27" actId="207"/>
        <pc:sldMkLst>
          <pc:docMk/>
          <pc:sldMk cId="1990907384" sldId="2147478305"/>
        </pc:sldMkLst>
        <pc:spChg chg="mod">
          <ac:chgData name="Grassau, Joerg-Michael" userId="815c6378-99d5-441f-9d63-f3e22e4af691" providerId="ADAL" clId="{4CF05058-1B41-4F50-810C-952A72355C9E}" dt="2024-06-06T04:42:10.210" v="27" actId="207"/>
          <ac:spMkLst>
            <pc:docMk/>
            <pc:sldMk cId="1990907384" sldId="2147478305"/>
            <ac:spMk id="2" creationId="{1D5179B2-A9D7-37AE-FE73-94D9E0DE0DBA}"/>
          </ac:spMkLst>
        </pc:spChg>
      </pc:sldChg>
      <pc:sldChg chg="modSp add mod">
        <pc:chgData name="Grassau, Joerg-Michael" userId="815c6378-99d5-441f-9d63-f3e22e4af691" providerId="ADAL" clId="{4CF05058-1B41-4F50-810C-952A72355C9E}" dt="2024-06-06T04:49:39.837" v="61" actId="207"/>
        <pc:sldMkLst>
          <pc:docMk/>
          <pc:sldMk cId="3470492436" sldId="2147478306"/>
        </pc:sldMkLst>
        <pc:spChg chg="mod">
          <ac:chgData name="Grassau, Joerg-Michael" userId="815c6378-99d5-441f-9d63-f3e22e4af691" providerId="ADAL" clId="{4CF05058-1B41-4F50-810C-952A72355C9E}" dt="2024-06-06T04:49:39.837" v="61" actId="207"/>
          <ac:spMkLst>
            <pc:docMk/>
            <pc:sldMk cId="3470492436" sldId="2147478306"/>
            <ac:spMk id="2" creationId="{F03869BB-EA14-36A9-E1BE-FE8124671498}"/>
          </ac:spMkLst>
        </pc:spChg>
      </pc:sldChg>
      <pc:sldChg chg="modSp add mod modAnim">
        <pc:chgData name="Grassau, Joerg-Michael" userId="815c6378-99d5-441f-9d63-f3e22e4af691" providerId="ADAL" clId="{4CF05058-1B41-4F50-810C-952A72355C9E}" dt="2024-06-06T05:06:30.509" v="98"/>
        <pc:sldMkLst>
          <pc:docMk/>
          <pc:sldMk cId="262668798" sldId="2147478307"/>
        </pc:sldMkLst>
        <pc:spChg chg="mod">
          <ac:chgData name="Grassau, Joerg-Michael" userId="815c6378-99d5-441f-9d63-f3e22e4af691" providerId="ADAL" clId="{4CF05058-1B41-4F50-810C-952A72355C9E}" dt="2024-06-06T04:49:45.750" v="62" actId="207"/>
          <ac:spMkLst>
            <pc:docMk/>
            <pc:sldMk cId="262668798" sldId="2147478307"/>
            <ac:spMk id="2" creationId="{E69FB28B-5B8C-2493-395D-DE7FEBE533FB}"/>
          </ac:spMkLst>
        </pc:spChg>
        <pc:spChg chg="mod">
          <ac:chgData name="Grassau, Joerg-Michael" userId="815c6378-99d5-441f-9d63-f3e22e4af691" providerId="ADAL" clId="{4CF05058-1B41-4F50-810C-952A72355C9E}" dt="2024-06-06T04:42:28.141" v="28" actId="207"/>
          <ac:spMkLst>
            <pc:docMk/>
            <pc:sldMk cId="262668798" sldId="2147478307"/>
            <ac:spMk id="5" creationId="{9A670A6D-AB2B-C190-5234-7AF7A479E27A}"/>
          </ac:spMkLst>
        </pc:spChg>
      </pc:sldChg>
      <pc:sldChg chg="modSp add mod">
        <pc:chgData name="Grassau, Joerg-Michael" userId="815c6378-99d5-441f-9d63-f3e22e4af691" providerId="ADAL" clId="{4CF05058-1B41-4F50-810C-952A72355C9E}" dt="2024-06-06T06:16:25.099" v="114" actId="20577"/>
        <pc:sldMkLst>
          <pc:docMk/>
          <pc:sldMk cId="1042868114" sldId="2147478308"/>
        </pc:sldMkLst>
        <pc:spChg chg="mod">
          <ac:chgData name="Grassau, Joerg-Michael" userId="815c6378-99d5-441f-9d63-f3e22e4af691" providerId="ADAL" clId="{4CF05058-1B41-4F50-810C-952A72355C9E}" dt="2024-06-06T04:49:49.403" v="63" actId="207"/>
          <ac:spMkLst>
            <pc:docMk/>
            <pc:sldMk cId="1042868114" sldId="2147478308"/>
            <ac:spMk id="17" creationId="{1BEF716C-E4A3-4EEA-B951-A0B236DB5F8F}"/>
          </ac:spMkLst>
        </pc:spChg>
        <pc:spChg chg="mod">
          <ac:chgData name="Grassau, Joerg-Michael" userId="815c6378-99d5-441f-9d63-f3e22e4af691" providerId="ADAL" clId="{4CF05058-1B41-4F50-810C-952A72355C9E}" dt="2024-06-06T06:16:25.099" v="114" actId="20577"/>
          <ac:spMkLst>
            <pc:docMk/>
            <pc:sldMk cId="1042868114" sldId="2147478308"/>
            <ac:spMk id="24579" creationId="{C6880B0D-18EA-4C2D-BCF3-124C3623226A}"/>
          </ac:spMkLst>
        </pc:spChg>
      </pc:sldChg>
      <pc:sldChg chg="modSp add mod">
        <pc:chgData name="Grassau, Joerg-Michael" userId="815c6378-99d5-441f-9d63-f3e22e4af691" providerId="ADAL" clId="{4CF05058-1B41-4F50-810C-952A72355C9E}" dt="2024-06-06T04:49:52.931" v="64" actId="207"/>
        <pc:sldMkLst>
          <pc:docMk/>
          <pc:sldMk cId="626857538" sldId="2147478309"/>
        </pc:sldMkLst>
        <pc:spChg chg="mod">
          <ac:chgData name="Grassau, Joerg-Michael" userId="815c6378-99d5-441f-9d63-f3e22e4af691" providerId="ADAL" clId="{4CF05058-1B41-4F50-810C-952A72355C9E}" dt="2024-06-06T04:49:52.931" v="64" actId="207"/>
          <ac:spMkLst>
            <pc:docMk/>
            <pc:sldMk cId="626857538" sldId="2147478309"/>
            <ac:spMk id="2" creationId="{F03869BB-EA14-36A9-E1BE-FE8124671498}"/>
          </ac:spMkLst>
        </pc:spChg>
      </pc:sldChg>
      <pc:sldChg chg="modSp add mod">
        <pc:chgData name="Grassau, Joerg-Michael" userId="815c6378-99d5-441f-9d63-f3e22e4af691" providerId="ADAL" clId="{4CF05058-1B41-4F50-810C-952A72355C9E}" dt="2024-06-06T04:49:56.027" v="65" actId="207"/>
        <pc:sldMkLst>
          <pc:docMk/>
          <pc:sldMk cId="3572888783" sldId="2147478310"/>
        </pc:sldMkLst>
        <pc:spChg chg="mod">
          <ac:chgData name="Grassau, Joerg-Michael" userId="815c6378-99d5-441f-9d63-f3e22e4af691" providerId="ADAL" clId="{4CF05058-1B41-4F50-810C-952A72355C9E}" dt="2024-06-06T04:49:56.027" v="65" actId="207"/>
          <ac:spMkLst>
            <pc:docMk/>
            <pc:sldMk cId="3572888783" sldId="2147478310"/>
            <ac:spMk id="2" creationId="{F03869BB-EA14-36A9-E1BE-FE8124671498}"/>
          </ac:spMkLst>
        </pc:spChg>
      </pc:sldChg>
      <pc:sldChg chg="modSp add mod">
        <pc:chgData name="Grassau, Joerg-Michael" userId="815c6378-99d5-441f-9d63-f3e22e4af691" providerId="ADAL" clId="{4CF05058-1B41-4F50-810C-952A72355C9E}" dt="2024-06-06T04:49:59.931" v="66" actId="207"/>
        <pc:sldMkLst>
          <pc:docMk/>
          <pc:sldMk cId="1629873415" sldId="2147478311"/>
        </pc:sldMkLst>
        <pc:spChg chg="mod">
          <ac:chgData name="Grassau, Joerg-Michael" userId="815c6378-99d5-441f-9d63-f3e22e4af691" providerId="ADAL" clId="{4CF05058-1B41-4F50-810C-952A72355C9E}" dt="2024-06-06T04:49:59.931" v="66" actId="207"/>
          <ac:spMkLst>
            <pc:docMk/>
            <pc:sldMk cId="1629873415" sldId="2147478311"/>
            <ac:spMk id="2" creationId="{F03869BB-EA14-36A9-E1BE-FE8124671498}"/>
          </ac:spMkLst>
        </pc:spChg>
      </pc:sldChg>
      <pc:sldChg chg="addSp delSp modSp add mod delAnim modAnim">
        <pc:chgData name="Grassau, Joerg-Michael" userId="815c6378-99d5-441f-9d63-f3e22e4af691" providerId="ADAL" clId="{4CF05058-1B41-4F50-810C-952A72355C9E}" dt="2024-06-06T04:58:43.675" v="80"/>
        <pc:sldMkLst>
          <pc:docMk/>
          <pc:sldMk cId="60229647" sldId="2147478312"/>
        </pc:sldMkLst>
        <pc:spChg chg="mod">
          <ac:chgData name="Grassau, Joerg-Michael" userId="815c6378-99d5-441f-9d63-f3e22e4af691" providerId="ADAL" clId="{4CF05058-1B41-4F50-810C-952A72355C9E}" dt="2024-06-06T04:43:35.325" v="36" actId="207"/>
          <ac:spMkLst>
            <pc:docMk/>
            <pc:sldMk cId="60229647" sldId="2147478312"/>
            <ac:spMk id="7" creationId="{ED30A28D-766B-2F2E-F8DB-9CB21ADADE45}"/>
          </ac:spMkLst>
        </pc:spChg>
        <pc:picChg chg="add mod ord">
          <ac:chgData name="Grassau, Joerg-Michael" userId="815c6378-99d5-441f-9d63-f3e22e4af691" providerId="ADAL" clId="{4CF05058-1B41-4F50-810C-952A72355C9E}" dt="2024-06-06T04:58:11.144" v="77" actId="167"/>
          <ac:picMkLst>
            <pc:docMk/>
            <pc:sldMk cId="60229647" sldId="2147478312"/>
            <ac:picMk id="6" creationId="{0B117F60-5B1C-81D8-F1A1-3E3AF4637B83}"/>
          </ac:picMkLst>
        </pc:picChg>
        <pc:picChg chg="del">
          <ac:chgData name="Grassau, Joerg-Michael" userId="815c6378-99d5-441f-9d63-f3e22e4af691" providerId="ADAL" clId="{4CF05058-1B41-4F50-810C-952A72355C9E}" dt="2024-06-06T04:58:12.318" v="78" actId="478"/>
          <ac:picMkLst>
            <pc:docMk/>
            <pc:sldMk cId="60229647" sldId="2147478312"/>
            <ac:picMk id="11" creationId="{B35C02CF-ED7D-1F39-9B3D-043C10549F86}"/>
          </ac:picMkLst>
        </pc:picChg>
      </pc:sldChg>
      <pc:sldChg chg="modSp add mod">
        <pc:chgData name="Grassau, Joerg-Michael" userId="815c6378-99d5-441f-9d63-f3e22e4af691" providerId="ADAL" clId="{4CF05058-1B41-4F50-810C-952A72355C9E}" dt="2024-06-06T04:50:06.238" v="67" actId="207"/>
        <pc:sldMkLst>
          <pc:docMk/>
          <pc:sldMk cId="1164525431" sldId="2147478313"/>
        </pc:sldMkLst>
        <pc:spChg chg="mod">
          <ac:chgData name="Grassau, Joerg-Michael" userId="815c6378-99d5-441f-9d63-f3e22e4af691" providerId="ADAL" clId="{4CF05058-1B41-4F50-810C-952A72355C9E}" dt="2024-06-06T04:50:06.238" v="67" actId="207"/>
          <ac:spMkLst>
            <pc:docMk/>
            <pc:sldMk cId="1164525431" sldId="2147478313"/>
            <ac:spMk id="2" creationId="{F03869BB-EA14-36A9-E1BE-FE8124671498}"/>
          </ac:spMkLst>
        </pc:spChg>
      </pc:sldChg>
      <pc:sldChg chg="modSp add mod modAnim">
        <pc:chgData name="Grassau, Joerg-Michael" userId="815c6378-99d5-441f-9d63-f3e22e4af691" providerId="ADAL" clId="{4CF05058-1B41-4F50-810C-952A72355C9E}" dt="2024-06-06T05:07:23.586" v="106" actId="6549"/>
        <pc:sldMkLst>
          <pc:docMk/>
          <pc:sldMk cId="3254782239" sldId="2147478315"/>
        </pc:sldMkLst>
        <pc:spChg chg="mod">
          <ac:chgData name="Grassau, Joerg-Michael" userId="815c6378-99d5-441f-9d63-f3e22e4af691" providerId="ADAL" clId="{4CF05058-1B41-4F50-810C-952A72355C9E}" dt="2024-06-06T04:43:52.620" v="37" actId="207"/>
          <ac:spMkLst>
            <pc:docMk/>
            <pc:sldMk cId="3254782239" sldId="2147478315"/>
            <ac:spMk id="2" creationId="{E34C55C1-3E74-CA39-1DD1-80A570A2DEB2}"/>
          </ac:spMkLst>
        </pc:spChg>
        <pc:spChg chg="mod">
          <ac:chgData name="Grassau, Joerg-Michael" userId="815c6378-99d5-441f-9d63-f3e22e4af691" providerId="ADAL" clId="{4CF05058-1B41-4F50-810C-952A72355C9E}" dt="2024-06-06T04:45:26.971" v="44" actId="208"/>
          <ac:spMkLst>
            <pc:docMk/>
            <pc:sldMk cId="3254782239" sldId="2147478315"/>
            <ac:spMk id="9" creationId="{C7FDB81E-3D8D-E5A7-A1B9-0282AE5E2C01}"/>
          </ac:spMkLst>
        </pc:spChg>
        <pc:spChg chg="mod">
          <ac:chgData name="Grassau, Joerg-Michael" userId="815c6378-99d5-441f-9d63-f3e22e4af691" providerId="ADAL" clId="{4CF05058-1B41-4F50-810C-952A72355C9E}" dt="2024-06-06T05:07:23.586" v="106" actId="6549"/>
          <ac:spMkLst>
            <pc:docMk/>
            <pc:sldMk cId="3254782239" sldId="2147478315"/>
            <ac:spMk id="15" creationId="{322C0DD7-5B6A-2158-BFBC-CB9D86D5AA89}"/>
          </ac:spMkLst>
        </pc:spChg>
        <pc:spChg chg="mod">
          <ac:chgData name="Grassau, Joerg-Michael" userId="815c6378-99d5-441f-9d63-f3e22e4af691" providerId="ADAL" clId="{4CF05058-1B41-4F50-810C-952A72355C9E}" dt="2024-06-06T04:45:26.971" v="44" actId="208"/>
          <ac:spMkLst>
            <pc:docMk/>
            <pc:sldMk cId="3254782239" sldId="2147478315"/>
            <ac:spMk id="17" creationId="{85F1C283-B7E9-952E-7D49-E12A4F555B25}"/>
          </ac:spMkLst>
        </pc:spChg>
      </pc:sldChg>
      <pc:sldChg chg="modSp add del mod modShow">
        <pc:chgData name="Grassau, Joerg-Michael" userId="815c6378-99d5-441f-9d63-f3e22e4af691" providerId="ADAL" clId="{4CF05058-1B41-4F50-810C-952A72355C9E}" dt="2024-06-06T05:08:44.279" v="113" actId="20577"/>
        <pc:sldMkLst>
          <pc:docMk/>
          <pc:sldMk cId="2535312391" sldId="2147478317"/>
        </pc:sldMkLst>
        <pc:spChg chg="mod">
          <ac:chgData name="Grassau, Joerg-Michael" userId="815c6378-99d5-441f-9d63-f3e22e4af691" providerId="ADAL" clId="{4CF05058-1B41-4F50-810C-952A72355C9E}" dt="2024-06-06T05:02:07.494" v="86" actId="207"/>
          <ac:spMkLst>
            <pc:docMk/>
            <pc:sldMk cId="2535312391" sldId="2147478317"/>
            <ac:spMk id="2" creationId="{E69FB28B-5B8C-2493-395D-DE7FEBE533FB}"/>
          </ac:spMkLst>
        </pc:spChg>
        <pc:spChg chg="mod">
          <ac:chgData name="Grassau, Joerg-Michael" userId="815c6378-99d5-441f-9d63-f3e22e4af691" providerId="ADAL" clId="{4CF05058-1B41-4F50-810C-952A72355C9E}" dt="2024-06-06T05:08:44.279" v="113" actId="20577"/>
          <ac:spMkLst>
            <pc:docMk/>
            <pc:sldMk cId="2535312391" sldId="2147478317"/>
            <ac:spMk id="5" creationId="{9A670A6D-AB2B-C190-5234-7AF7A479E27A}"/>
          </ac:spMkLst>
        </pc:spChg>
      </pc:sldChg>
      <pc:sldChg chg="addSp delSp modSp add mod modAnim">
        <pc:chgData name="Grassau, Joerg-Michael" userId="815c6378-99d5-441f-9d63-f3e22e4af691" providerId="ADAL" clId="{4CF05058-1B41-4F50-810C-952A72355C9E}" dt="2024-06-06T05:03:45.719" v="93" actId="478"/>
        <pc:sldMkLst>
          <pc:docMk/>
          <pc:sldMk cId="679094129" sldId="2147478318"/>
        </pc:sldMkLst>
        <pc:spChg chg="mod">
          <ac:chgData name="Grassau, Joerg-Michael" userId="815c6378-99d5-441f-9d63-f3e22e4af691" providerId="ADAL" clId="{4CF05058-1B41-4F50-810C-952A72355C9E}" dt="2024-06-06T04:50:36.267" v="70" actId="207"/>
          <ac:spMkLst>
            <pc:docMk/>
            <pc:sldMk cId="679094129" sldId="2147478318"/>
            <ac:spMk id="2" creationId="{C0CBD835-5856-74D6-9A15-A79995F658E7}"/>
          </ac:spMkLst>
        </pc:spChg>
        <pc:spChg chg="mod">
          <ac:chgData name="Grassau, Joerg-Michael" userId="815c6378-99d5-441f-9d63-f3e22e4af691" providerId="ADAL" clId="{4CF05058-1B41-4F50-810C-952A72355C9E}" dt="2024-06-06T04:46:31.121" v="49" actId="207"/>
          <ac:spMkLst>
            <pc:docMk/>
            <pc:sldMk cId="679094129" sldId="2147478318"/>
            <ac:spMk id="3" creationId="{F647D9F5-6104-8B8D-105B-C1C28AD4B6F7}"/>
          </ac:spMkLst>
        </pc:spChg>
        <pc:picChg chg="add del">
          <ac:chgData name="Grassau, Joerg-Michael" userId="815c6378-99d5-441f-9d63-f3e22e4af691" providerId="ADAL" clId="{4CF05058-1B41-4F50-810C-952A72355C9E}" dt="2024-06-06T05:03:11.718" v="90" actId="478"/>
          <ac:picMkLst>
            <pc:docMk/>
            <pc:sldMk cId="679094129" sldId="2147478318"/>
            <ac:picMk id="5" creationId="{59A12F53-B12A-9115-9B54-C812883F7976}"/>
          </ac:picMkLst>
        </pc:picChg>
        <pc:picChg chg="add del mod">
          <ac:chgData name="Grassau, Joerg-Michael" userId="815c6378-99d5-441f-9d63-f3e22e4af691" providerId="ADAL" clId="{4CF05058-1B41-4F50-810C-952A72355C9E}" dt="2024-06-06T05:03:45.719" v="93" actId="478"/>
          <ac:picMkLst>
            <pc:docMk/>
            <pc:sldMk cId="679094129" sldId="2147478318"/>
            <ac:picMk id="10" creationId="{7C7B8DFD-FAF6-2AEC-834F-39AC8461B929}"/>
          </ac:picMkLst>
        </pc:picChg>
      </pc:sldChg>
      <pc:sldChg chg="modSp add mod">
        <pc:chgData name="Grassau, Joerg-Michael" userId="815c6378-99d5-441f-9d63-f3e22e4af691" providerId="ADAL" clId="{4CF05058-1B41-4F50-810C-952A72355C9E}" dt="2024-06-06T05:04:44.061" v="96" actId="6549"/>
        <pc:sldMkLst>
          <pc:docMk/>
          <pc:sldMk cId="3042921119" sldId="2147478319"/>
        </pc:sldMkLst>
        <pc:spChg chg="mod">
          <ac:chgData name="Grassau, Joerg-Michael" userId="815c6378-99d5-441f-9d63-f3e22e4af691" providerId="ADAL" clId="{4CF05058-1B41-4F50-810C-952A72355C9E}" dt="2024-06-06T05:04:44.061" v="96" actId="6549"/>
          <ac:spMkLst>
            <pc:docMk/>
            <pc:sldMk cId="3042921119" sldId="2147478319"/>
            <ac:spMk id="2" creationId="{5389130B-4611-1F52-3732-097068C1193E}"/>
          </ac:spMkLst>
        </pc:spChg>
      </pc:sldChg>
      <pc:sldChg chg="add">
        <pc:chgData name="Grassau, Joerg-Michael" userId="815c6378-99d5-441f-9d63-f3e22e4af691" providerId="ADAL" clId="{4CF05058-1B41-4F50-810C-952A72355C9E}" dt="2024-06-06T04:40:42.534" v="22"/>
        <pc:sldMkLst>
          <pc:docMk/>
          <pc:sldMk cId="3275202970" sldId="2147478320"/>
        </pc:sldMkLst>
      </pc:sldChg>
      <pc:sldChg chg="modSp add mod">
        <pc:chgData name="Grassau, Joerg-Michael" userId="815c6378-99d5-441f-9d63-f3e22e4af691" providerId="ADAL" clId="{4CF05058-1B41-4F50-810C-952A72355C9E}" dt="2024-06-06T04:50:29.880" v="69" actId="208"/>
        <pc:sldMkLst>
          <pc:docMk/>
          <pc:sldMk cId="3569923148" sldId="2147478322"/>
        </pc:sldMkLst>
        <pc:spChg chg="mod">
          <ac:chgData name="Grassau, Joerg-Michael" userId="815c6378-99d5-441f-9d63-f3e22e4af691" providerId="ADAL" clId="{4CF05058-1B41-4F50-810C-952A72355C9E}" dt="2024-06-06T04:50:19.499" v="68" actId="207"/>
          <ac:spMkLst>
            <pc:docMk/>
            <pc:sldMk cId="3569923148" sldId="2147478322"/>
            <ac:spMk id="2" creationId="{C8F7F23F-612D-5BF0-6EFD-E21EC18F92FD}"/>
          </ac:spMkLst>
        </pc:spChg>
        <pc:spChg chg="mod">
          <ac:chgData name="Grassau, Joerg-Michael" userId="815c6378-99d5-441f-9d63-f3e22e4af691" providerId="ADAL" clId="{4CF05058-1B41-4F50-810C-952A72355C9E}" dt="2024-06-06T04:50:29.880" v="69" actId="208"/>
          <ac:spMkLst>
            <pc:docMk/>
            <pc:sldMk cId="3569923148" sldId="2147478322"/>
            <ac:spMk id="10" creationId="{380AF214-DA6E-B255-0ECE-090BABBD369B}"/>
          </ac:spMkLst>
        </pc:spChg>
        <pc:spChg chg="mod">
          <ac:chgData name="Grassau, Joerg-Michael" userId="815c6378-99d5-441f-9d63-f3e22e4af691" providerId="ADAL" clId="{4CF05058-1B41-4F50-810C-952A72355C9E}" dt="2024-06-06T04:45:02.639" v="42" actId="207"/>
          <ac:spMkLst>
            <pc:docMk/>
            <pc:sldMk cId="3569923148" sldId="2147478322"/>
            <ac:spMk id="11" creationId="{48D12BB8-1D06-5A67-1EAE-6C82A0136EB2}"/>
          </ac:spMkLst>
        </pc:spChg>
        <pc:spChg chg="mod">
          <ac:chgData name="Grassau, Joerg-Michael" userId="815c6378-99d5-441f-9d63-f3e22e4af691" providerId="ADAL" clId="{4CF05058-1B41-4F50-810C-952A72355C9E}" dt="2024-06-06T04:45:15.160" v="43" actId="208"/>
          <ac:spMkLst>
            <pc:docMk/>
            <pc:sldMk cId="3569923148" sldId="2147478322"/>
            <ac:spMk id="16" creationId="{D4C63B5D-8F0E-7D35-3891-127C26BAEC4E}"/>
          </ac:spMkLst>
        </pc:spChg>
        <pc:spChg chg="mod">
          <ac:chgData name="Grassau, Joerg-Michael" userId="815c6378-99d5-441f-9d63-f3e22e4af691" providerId="ADAL" clId="{4CF05058-1B41-4F50-810C-952A72355C9E}" dt="2024-06-06T04:44:21.614" v="39" actId="207"/>
          <ac:spMkLst>
            <pc:docMk/>
            <pc:sldMk cId="3569923148" sldId="2147478322"/>
            <ac:spMk id="19" creationId="{D5D01040-17BC-9521-AA0C-BC0D1FC49F83}"/>
          </ac:spMkLst>
        </pc:spChg>
        <pc:spChg chg="mod">
          <ac:chgData name="Grassau, Joerg-Michael" userId="815c6378-99d5-441f-9d63-f3e22e4af691" providerId="ADAL" clId="{4CF05058-1B41-4F50-810C-952A72355C9E}" dt="2024-06-06T04:45:47.662" v="47" actId="208"/>
          <ac:spMkLst>
            <pc:docMk/>
            <pc:sldMk cId="3569923148" sldId="2147478322"/>
            <ac:spMk id="20" creationId="{5B3E5795-DE51-D75D-4675-6C4F365E05D2}"/>
          </ac:spMkLst>
        </pc:spChg>
      </pc:sldChg>
      <pc:sldMasterChg chg="delSldLayout">
        <pc:chgData name="Grassau, Joerg-Michael" userId="815c6378-99d5-441f-9d63-f3e22e4af691" providerId="ADAL" clId="{4CF05058-1B41-4F50-810C-952A72355C9E}" dt="2024-06-06T04:39:46.034" v="14" actId="47"/>
        <pc:sldMasterMkLst>
          <pc:docMk/>
          <pc:sldMasterMk cId="3408294523" sldId="2147483733"/>
        </pc:sldMasterMkLst>
        <pc:sldLayoutChg chg="del">
          <pc:chgData name="Grassau, Joerg-Michael" userId="815c6378-99d5-441f-9d63-f3e22e4af691" providerId="ADAL" clId="{4CF05058-1B41-4F50-810C-952A72355C9E}" dt="2024-06-06T04:39:46.034" v="14" actId="47"/>
          <pc:sldLayoutMkLst>
            <pc:docMk/>
            <pc:sldMasterMk cId="3408294523" sldId="2147483733"/>
            <pc:sldLayoutMk cId="47457010" sldId="2147483784"/>
          </pc:sldLayoutMkLst>
        </pc:sldLayoutChg>
      </pc:sldMasterChg>
    </pc:docChg>
  </pc:docChgLst>
  <pc:docChgLst>
    <pc:chgData name="Grassau, Joerg-Michael" userId="815c6378-99d5-441f-9d63-f3e22e4af691" providerId="ADAL" clId="{45DA1D14-14FA-41B6-9A8B-5E6EA5FA65B2}"/>
    <pc:docChg chg="undo custSel addSld delSld modSld addSection delSection modSection">
      <pc:chgData name="Grassau, Joerg-Michael" userId="815c6378-99d5-441f-9d63-f3e22e4af691" providerId="ADAL" clId="{45DA1D14-14FA-41B6-9A8B-5E6EA5FA65B2}" dt="2024-06-27T08:47:33.631" v="109" actId="17851"/>
      <pc:docMkLst>
        <pc:docMk/>
      </pc:docMkLst>
      <pc:sldChg chg="modSp mod">
        <pc:chgData name="Grassau, Joerg-Michael" userId="815c6378-99d5-441f-9d63-f3e22e4af691" providerId="ADAL" clId="{45DA1D14-14FA-41B6-9A8B-5E6EA5FA65B2}" dt="2024-06-27T08:32:14.200" v="58" actId="20577"/>
        <pc:sldMkLst>
          <pc:docMk/>
          <pc:sldMk cId="3054814391" sldId="261"/>
        </pc:sldMkLst>
        <pc:spChg chg="mod">
          <ac:chgData name="Grassau, Joerg-Michael" userId="815c6378-99d5-441f-9d63-f3e22e4af691" providerId="ADAL" clId="{45DA1D14-14FA-41B6-9A8B-5E6EA5FA65B2}" dt="2024-06-27T08:32:14.200" v="58" actId="20577"/>
          <ac:spMkLst>
            <pc:docMk/>
            <pc:sldMk cId="3054814391" sldId="261"/>
            <ac:spMk id="4" creationId="{C890842A-EF2C-1EC5-4B27-E467AE397654}"/>
          </ac:spMkLst>
        </pc:spChg>
      </pc:sldChg>
      <pc:sldChg chg="addSp modSp mod">
        <pc:chgData name="Grassau, Joerg-Michael" userId="815c6378-99d5-441f-9d63-f3e22e4af691" providerId="ADAL" clId="{45DA1D14-14FA-41B6-9A8B-5E6EA5FA65B2}" dt="2024-06-27T08:31:24.322" v="56" actId="6549"/>
        <pc:sldMkLst>
          <pc:docMk/>
          <pc:sldMk cId="3316874168" sldId="402"/>
        </pc:sldMkLst>
        <pc:spChg chg="mod">
          <ac:chgData name="Grassau, Joerg-Michael" userId="815c6378-99d5-441f-9d63-f3e22e4af691" providerId="ADAL" clId="{45DA1D14-14FA-41B6-9A8B-5E6EA5FA65B2}" dt="2024-06-27T08:31:14.666" v="50" actId="20577"/>
          <ac:spMkLst>
            <pc:docMk/>
            <pc:sldMk cId="3316874168" sldId="402"/>
            <ac:spMk id="2" creationId="{E0BFCFDD-1D42-358F-BC70-8570C4C662EF}"/>
          </ac:spMkLst>
        </pc:spChg>
        <pc:spChg chg="mod">
          <ac:chgData name="Grassau, Joerg-Michael" userId="815c6378-99d5-441f-9d63-f3e22e4af691" providerId="ADAL" clId="{45DA1D14-14FA-41B6-9A8B-5E6EA5FA65B2}" dt="2024-06-27T08:31:24.322" v="56" actId="6549"/>
          <ac:spMkLst>
            <pc:docMk/>
            <pc:sldMk cId="3316874168" sldId="402"/>
            <ac:spMk id="3" creationId="{9E1171E2-38D8-8239-71E9-69DC21FF73B2}"/>
          </ac:spMkLst>
        </pc:spChg>
        <pc:spChg chg="mod">
          <ac:chgData name="Grassau, Joerg-Michael" userId="815c6378-99d5-441f-9d63-f3e22e4af691" providerId="ADAL" clId="{45DA1D14-14FA-41B6-9A8B-5E6EA5FA65B2}" dt="2024-06-27T08:30:55.982" v="18" actId="6549"/>
          <ac:spMkLst>
            <pc:docMk/>
            <pc:sldMk cId="3316874168" sldId="402"/>
            <ac:spMk id="14" creationId="{134752C8-1E80-B141-5BC9-264FD3E5257B}"/>
          </ac:spMkLst>
        </pc:spChg>
        <pc:picChg chg="add mod">
          <ac:chgData name="Grassau, Joerg-Michael" userId="815c6378-99d5-441f-9d63-f3e22e4af691" providerId="ADAL" clId="{45DA1D14-14FA-41B6-9A8B-5E6EA5FA65B2}" dt="2024-06-27T08:30:49.091" v="17" actId="14100"/>
          <ac:picMkLst>
            <pc:docMk/>
            <pc:sldMk cId="3316874168" sldId="402"/>
            <ac:picMk id="4" creationId="{173D6A7E-CE84-C3F5-497A-BCD06834453B}"/>
          </ac:picMkLst>
        </pc:picChg>
      </pc:sldChg>
      <pc:sldChg chg="addSp modSp mod">
        <pc:chgData name="Grassau, Joerg-Michael" userId="815c6378-99d5-441f-9d63-f3e22e4af691" providerId="ADAL" clId="{45DA1D14-14FA-41B6-9A8B-5E6EA5FA65B2}" dt="2024-06-27T08:34:42.694" v="80" actId="20577"/>
        <pc:sldMkLst>
          <pc:docMk/>
          <pc:sldMk cId="4060872162" sldId="449"/>
        </pc:sldMkLst>
        <pc:spChg chg="add mod">
          <ac:chgData name="Grassau, Joerg-Michael" userId="815c6378-99d5-441f-9d63-f3e22e4af691" providerId="ADAL" clId="{45DA1D14-14FA-41B6-9A8B-5E6EA5FA65B2}" dt="2024-06-27T08:34:22.980" v="62" actId="1076"/>
          <ac:spMkLst>
            <pc:docMk/>
            <pc:sldMk cId="4060872162" sldId="449"/>
            <ac:spMk id="2" creationId="{205836DC-0F26-D7E2-6DDF-D8876E56A453}"/>
          </ac:spMkLst>
        </pc:spChg>
        <pc:spChg chg="mod">
          <ac:chgData name="Grassau, Joerg-Michael" userId="815c6378-99d5-441f-9d63-f3e22e4af691" providerId="ADAL" clId="{45DA1D14-14FA-41B6-9A8B-5E6EA5FA65B2}" dt="2024-06-27T08:34:27.779" v="77" actId="20577"/>
          <ac:spMkLst>
            <pc:docMk/>
            <pc:sldMk cId="4060872162" sldId="449"/>
            <ac:spMk id="3" creationId="{F02EFDEC-1C58-4504-92E1-D8E4DBCFE8FE}"/>
          </ac:spMkLst>
        </pc:spChg>
        <pc:spChg chg="mod">
          <ac:chgData name="Grassau, Joerg-Michael" userId="815c6378-99d5-441f-9d63-f3e22e4af691" providerId="ADAL" clId="{45DA1D14-14FA-41B6-9A8B-5E6EA5FA65B2}" dt="2024-06-27T08:34:40.027" v="79" actId="20577"/>
          <ac:spMkLst>
            <pc:docMk/>
            <pc:sldMk cId="4060872162" sldId="449"/>
            <ac:spMk id="4" creationId="{E8CBF4DD-15EB-47C8-94C8-492FB092CB97}"/>
          </ac:spMkLst>
        </pc:spChg>
        <pc:spChg chg="add mod">
          <ac:chgData name="Grassau, Joerg-Michael" userId="815c6378-99d5-441f-9d63-f3e22e4af691" providerId="ADAL" clId="{45DA1D14-14FA-41B6-9A8B-5E6EA5FA65B2}" dt="2024-06-27T08:34:42.694" v="80" actId="20577"/>
          <ac:spMkLst>
            <pc:docMk/>
            <pc:sldMk cId="4060872162" sldId="449"/>
            <ac:spMk id="5" creationId="{FA257CC3-2958-CB18-82DC-71CF46168341}"/>
          </ac:spMkLst>
        </pc:spChg>
      </pc:sldChg>
      <pc:sldChg chg="modSp mod">
        <pc:chgData name="Grassau, Joerg-Michael" userId="815c6378-99d5-441f-9d63-f3e22e4af691" providerId="ADAL" clId="{45DA1D14-14FA-41B6-9A8B-5E6EA5FA65B2}" dt="2024-06-27T08:40:15.058" v="105" actId="20577"/>
        <pc:sldMkLst>
          <pc:docMk/>
          <pc:sldMk cId="3996953909" sldId="450"/>
        </pc:sldMkLst>
        <pc:spChg chg="mod">
          <ac:chgData name="Grassau, Joerg-Michael" userId="815c6378-99d5-441f-9d63-f3e22e4af691" providerId="ADAL" clId="{45DA1D14-14FA-41B6-9A8B-5E6EA5FA65B2}" dt="2024-06-27T08:40:15.058" v="105" actId="20577"/>
          <ac:spMkLst>
            <pc:docMk/>
            <pc:sldMk cId="3996953909" sldId="450"/>
            <ac:spMk id="2" creationId="{05797A1E-F9E2-59FA-2CD3-65F3C6FC0D36}"/>
          </ac:spMkLst>
        </pc:spChg>
      </pc:sldChg>
      <pc:sldChg chg="del setBg">
        <pc:chgData name="Grassau, Joerg-Michael" userId="815c6378-99d5-441f-9d63-f3e22e4af691" providerId="ADAL" clId="{45DA1D14-14FA-41B6-9A8B-5E6EA5FA65B2}" dt="2024-06-27T08:37:59.979" v="97" actId="47"/>
        <pc:sldMkLst>
          <pc:docMk/>
          <pc:sldMk cId="2956934652" sldId="2088"/>
        </pc:sldMkLst>
      </pc:sldChg>
      <pc:sldChg chg="modSp mod">
        <pc:chgData name="Grassau, Joerg-Michael" userId="815c6378-99d5-441f-9d63-f3e22e4af691" providerId="ADAL" clId="{45DA1D14-14FA-41B6-9A8B-5E6EA5FA65B2}" dt="2024-06-27T08:30:12.623" v="14" actId="20577"/>
        <pc:sldMkLst>
          <pc:docMk/>
          <pc:sldMk cId="606725880" sldId="2147478301"/>
        </pc:sldMkLst>
        <pc:spChg chg="mod">
          <ac:chgData name="Grassau, Joerg-Michael" userId="815c6378-99d5-441f-9d63-f3e22e4af691" providerId="ADAL" clId="{45DA1D14-14FA-41B6-9A8B-5E6EA5FA65B2}" dt="2024-06-27T08:30:12.623" v="14" actId="20577"/>
          <ac:spMkLst>
            <pc:docMk/>
            <pc:sldMk cId="606725880" sldId="2147478301"/>
            <ac:spMk id="2" creationId="{A4936ECB-05AC-A74B-96D9-76DA733C57B5}"/>
          </ac:spMkLst>
        </pc:spChg>
      </pc:sldChg>
      <pc:sldChg chg="modSp mod">
        <pc:chgData name="Grassau, Joerg-Michael" userId="815c6378-99d5-441f-9d63-f3e22e4af691" providerId="ADAL" clId="{45DA1D14-14FA-41B6-9A8B-5E6EA5FA65B2}" dt="2024-06-27T08:37:15.653" v="94" actId="207"/>
        <pc:sldMkLst>
          <pc:docMk/>
          <pc:sldMk cId="2569522649" sldId="2147478303"/>
        </pc:sldMkLst>
        <pc:spChg chg="mod">
          <ac:chgData name="Grassau, Joerg-Michael" userId="815c6378-99d5-441f-9d63-f3e22e4af691" providerId="ADAL" clId="{45DA1D14-14FA-41B6-9A8B-5E6EA5FA65B2}" dt="2024-06-27T08:37:15.653" v="94" actId="207"/>
          <ac:spMkLst>
            <pc:docMk/>
            <pc:sldMk cId="2569522649" sldId="2147478303"/>
            <ac:spMk id="2" creationId="{E69FB28B-5B8C-2493-395D-DE7FEBE533FB}"/>
          </ac:spMkLst>
        </pc:spChg>
      </pc:sldChg>
      <pc:sldChg chg="modSp">
        <pc:chgData name="Grassau, Joerg-Michael" userId="815c6378-99d5-441f-9d63-f3e22e4af691" providerId="ADAL" clId="{45DA1D14-14FA-41B6-9A8B-5E6EA5FA65B2}" dt="2024-06-27T08:41:52.651" v="106"/>
        <pc:sldMkLst>
          <pc:docMk/>
          <pc:sldMk cId="60229647" sldId="2147478312"/>
        </pc:sldMkLst>
        <pc:picChg chg="mod">
          <ac:chgData name="Grassau, Joerg-Michael" userId="815c6378-99d5-441f-9d63-f3e22e4af691" providerId="ADAL" clId="{45DA1D14-14FA-41B6-9A8B-5E6EA5FA65B2}" dt="2024-06-27T08:41:52.651" v="106"/>
          <ac:picMkLst>
            <pc:docMk/>
            <pc:sldMk cId="60229647" sldId="2147478312"/>
            <ac:picMk id="6" creationId="{0B117F60-5B1C-81D8-F1A1-3E3AF4637B83}"/>
          </ac:picMkLst>
        </pc:picChg>
      </pc:sldChg>
      <pc:sldChg chg="del">
        <pc:chgData name="Grassau, Joerg-Michael" userId="815c6378-99d5-441f-9d63-f3e22e4af691" providerId="ADAL" clId="{45DA1D14-14FA-41B6-9A8B-5E6EA5FA65B2}" dt="2024-06-27T08:36:43.058" v="93" actId="47"/>
        <pc:sldMkLst>
          <pc:docMk/>
          <pc:sldMk cId="3275202970" sldId="2147478320"/>
        </pc:sldMkLst>
      </pc:sldChg>
      <pc:sldChg chg="modSp new mod">
        <pc:chgData name="Grassau, Joerg-Michael" userId="815c6378-99d5-441f-9d63-f3e22e4af691" providerId="ADAL" clId="{45DA1D14-14FA-41B6-9A8B-5E6EA5FA65B2}" dt="2024-06-27T08:37:57.489" v="96"/>
        <pc:sldMkLst>
          <pc:docMk/>
          <pc:sldMk cId="918387639" sldId="2147478323"/>
        </pc:sldMkLst>
        <pc:spChg chg="mod">
          <ac:chgData name="Grassau, Joerg-Michael" userId="815c6378-99d5-441f-9d63-f3e22e4af691" providerId="ADAL" clId="{45DA1D14-14FA-41B6-9A8B-5E6EA5FA65B2}" dt="2024-06-27T08:37:57.489" v="96"/>
          <ac:spMkLst>
            <pc:docMk/>
            <pc:sldMk cId="918387639" sldId="2147478323"/>
            <ac:spMk id="2" creationId="{77FC0CBB-B2E2-3CD6-B270-42F1B2DDEFA2}"/>
          </ac:spMkLst>
        </pc:spChg>
      </pc:sldChg>
      <pc:sldMasterChg chg="delSldLayout">
        <pc:chgData name="Grassau, Joerg-Michael" userId="815c6378-99d5-441f-9d63-f3e22e4af691" providerId="ADAL" clId="{45DA1D14-14FA-41B6-9A8B-5E6EA5FA65B2}" dt="2024-06-27T08:37:59.979" v="97" actId="47"/>
        <pc:sldMasterMkLst>
          <pc:docMk/>
          <pc:sldMasterMk cId="3408294523" sldId="2147483733"/>
        </pc:sldMasterMkLst>
        <pc:sldLayoutChg chg="del">
          <pc:chgData name="Grassau, Joerg-Michael" userId="815c6378-99d5-441f-9d63-f3e22e4af691" providerId="ADAL" clId="{45DA1D14-14FA-41B6-9A8B-5E6EA5FA65B2}" dt="2024-06-27T08:37:59.979" v="97" actId="47"/>
          <pc:sldLayoutMkLst>
            <pc:docMk/>
            <pc:sldMasterMk cId="3408294523" sldId="2147483733"/>
            <pc:sldLayoutMk cId="2452162582" sldId="214748379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72 Brand" panose="020B0504030603020204" pitchFamily="34" charset="0"/>
              </a:rPr>
              <a:pPr algn="ctr"/>
              <a:t>‹#›</a:t>
            </a:fld>
            <a:endParaRPr lang="de-DE" sz="1000" dirty="0">
              <a:latin typeface="72 Brand" panose="020B05040306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72 Brand" panose="020B0504030603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361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547688" y="612775"/>
            <a:ext cx="5762625" cy="3241675"/>
          </a:xfrm>
        </p:spPr>
      </p:sp>
      <p:sp>
        <p:nvSpPr>
          <p:cNvPr id="10" name="Notes Placeholder 9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21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E6D5E024-9CC0-468A-851B-354EAEF5E5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4D6B9F-F088-464C-AEB3-CF31C0F5D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67" fontAlgn="auto">
              <a:spcBef>
                <a:spcPts val="0"/>
              </a:spcBef>
              <a:spcAft>
                <a:spcPts val="333"/>
              </a:spcAft>
              <a:defRPr/>
            </a:pPr>
            <a:endParaRPr lang="en-US" sz="882"/>
          </a:p>
        </p:txBody>
      </p:sp>
      <p:sp>
        <p:nvSpPr>
          <p:cNvPr id="25604" name="Header Placeholder 3">
            <a:extLst>
              <a:ext uri="{FF2B5EF4-FFF2-40B4-BE49-F238E27FC236}">
                <a16:creationId xmlns:a16="http://schemas.microsoft.com/office/drawing/2014/main" id="{762AF0AD-5E48-4D5A-AE58-A87099CDDE6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endParaRPr lang="en-US" altLang="en-US" sz="1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ADC46-FD84-4BB2-BC4D-8061503D84F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</p:spPr>
        <p:txBody>
          <a:bodyPr/>
          <a:lstStyle/>
          <a:p>
            <a:pPr>
              <a:defRPr/>
            </a:pPr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25606" name="Date Placeholder 5">
            <a:extLst>
              <a:ext uri="{FF2B5EF4-FFF2-40B4-BE49-F238E27FC236}">
                <a16:creationId xmlns:a16="http://schemas.microsoft.com/office/drawing/2014/main" id="{6FF3418E-2642-434C-BE5E-F339C6AC28D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B05C24D4-A4A9-47EC-983A-9CD956D30365}" type="datetime8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6/27/2024 10:29 AM</a:t>
            </a:fld>
            <a:endParaRPr lang="en-US" altLang="en-US" sz="1200"/>
          </a:p>
        </p:txBody>
      </p:sp>
      <p:sp>
        <p:nvSpPr>
          <p:cNvPr id="25607" name="Slide Number Placeholder 6">
            <a:extLst>
              <a:ext uri="{FF2B5EF4-FFF2-40B4-BE49-F238E27FC236}">
                <a16:creationId xmlns:a16="http://schemas.microsoft.com/office/drawing/2014/main" id="{9CBA80AE-563A-4FE0-83F5-9681CFFD11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5FDDB602-3275-4B23-AED4-306ABDAF360D}" type="slidenum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16468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E6D5E024-9CC0-468A-851B-354EAEF5E5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4D6B9F-F088-464C-AEB3-CF31C0F5D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67" fontAlgn="auto">
              <a:spcBef>
                <a:spcPts val="0"/>
              </a:spcBef>
              <a:spcAft>
                <a:spcPts val="333"/>
              </a:spcAft>
              <a:defRPr/>
            </a:pPr>
            <a:endParaRPr lang="en-US" sz="882"/>
          </a:p>
        </p:txBody>
      </p:sp>
      <p:sp>
        <p:nvSpPr>
          <p:cNvPr id="25604" name="Header Placeholder 3">
            <a:extLst>
              <a:ext uri="{FF2B5EF4-FFF2-40B4-BE49-F238E27FC236}">
                <a16:creationId xmlns:a16="http://schemas.microsoft.com/office/drawing/2014/main" id="{762AF0AD-5E48-4D5A-AE58-A87099CDDE6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endParaRPr lang="en-US" altLang="en-US" sz="1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ADC46-FD84-4BB2-BC4D-8061503D84F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</p:spPr>
        <p:txBody>
          <a:bodyPr/>
          <a:lstStyle/>
          <a:p>
            <a:pPr>
              <a:defRPr/>
            </a:pPr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25606" name="Date Placeholder 5">
            <a:extLst>
              <a:ext uri="{FF2B5EF4-FFF2-40B4-BE49-F238E27FC236}">
                <a16:creationId xmlns:a16="http://schemas.microsoft.com/office/drawing/2014/main" id="{6FF3418E-2642-434C-BE5E-F339C6AC28D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B05C24D4-A4A9-47EC-983A-9CD956D30365}" type="datetime8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6/27/2024 10:29 AM</a:t>
            </a:fld>
            <a:endParaRPr lang="en-US" altLang="en-US" sz="1200"/>
          </a:p>
        </p:txBody>
      </p:sp>
      <p:sp>
        <p:nvSpPr>
          <p:cNvPr id="25607" name="Slide Number Placeholder 6">
            <a:extLst>
              <a:ext uri="{FF2B5EF4-FFF2-40B4-BE49-F238E27FC236}">
                <a16:creationId xmlns:a16="http://schemas.microsoft.com/office/drawing/2014/main" id="{9CBA80AE-563A-4FE0-83F5-9681CFFD11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5FDDB602-3275-4B23-AED4-306ABDAF360D}" type="slidenum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18669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0972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bin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80812182" name="LogoBlue-Dynamic" descr="{&quot;templafy&quot;:{&quot;id&quot;:&quot;50481bb9-4dcb-4c1e-9795-fd2b28a31202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263e2a02-6221-47d6-9b35-8ddf219b2a73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483110144" name="LogoBlue-Dynamic" descr="{&quot;templafy&quot;:{&quot;id&quot;:&quot;eb8ee713-2ee9-418e-93e6-9d11eac0dfb3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cb483642-e610-4b11-90a3-a92fed69e5cb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38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091888159" name="LogoWhite-Dynamic" descr="{&quot;templafy&quot;:{&quot;id&quot;:&quot;ed07e62a-afb2-4b3f-94cd-ecfcf59cd8c1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eab76f87-b263-41bd-b4e9-346bdcf5d740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385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11185200" cy="4787900"/>
          </a:xfrm>
        </p:spPr>
        <p:txBody>
          <a:bodyPr>
            <a:no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 dirty="0"/>
              <a:t>Agenda Item/Divider Headline</a:t>
            </a:r>
          </a:p>
          <a:p>
            <a:pPr lvl="1"/>
            <a:r>
              <a:rPr lang="en-US" dirty="0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>
          <a:xfrm>
            <a:off x="504000" y="505381"/>
            <a:ext cx="11186476" cy="369332"/>
          </a:xfrm>
        </p:spPr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1" userDrawn="1">
          <p15:clr>
            <a:srgbClr val="FBAE40"/>
          </p15:clr>
        </p15:guide>
        <p15:guide id="2" orient="horz" pos="970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14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45330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14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Start typing to add text without a bullet point. To add a bullet point, place the cursor at the start of this line and press tab.</a:t>
            </a:r>
            <a:endParaRPr lang="en-US" noProof="0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0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7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48000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7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74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Pr>
        <a:solidFill>
          <a:srgbClr val="2800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2800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9111" y="1216759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321986281" name="LogoWhite-Dynamic" descr="{&quot;templafy&quot;:{&quot;id&quot;:&quot;6dce4280-d0b2-4878-a629-6e1e5467bfb2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210287da-8b52-4d7f-9d2d-28d7e584c8db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48000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4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70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4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 dirty="0"/>
              <a:t>“Quote goes here </a:t>
            </a:r>
            <a:br>
              <a:rPr lang="en-US" noProof="0" dirty="0"/>
            </a:br>
            <a:r>
              <a:rPr lang="en-US" noProof="0" dirty="0"/>
              <a:t>and here.”</a:t>
            </a:r>
          </a:p>
          <a:p>
            <a:pPr lvl="1"/>
            <a:r>
              <a:rPr lang="en-US" noProof="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4" orient="horz" pos="1132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</a:t>
            </a:r>
            <a:endParaRPr lang="de-DE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48000"/>
            <a:ext cx="7092000" cy="47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7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88000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screenshot</a:t>
            </a:r>
            <a:endParaRPr lang="de-DE" dirty="0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5328000" cy="47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972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48000"/>
            <a:ext cx="11185200" cy="4788000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2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38baf28a-c009-443f-8cb2-f9eaf14e8eae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www.sap.com/legal-notice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43050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 dirty="0"/>
              <a:t>Thank you.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C865E-BEC1-EE4C-E61C-369AEE2DFC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3947" y="5990000"/>
            <a:ext cx="350640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70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4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FFC932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9CF98F2-AE93-6F6D-B5F5-C2F74E078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7600" y="250521"/>
            <a:ext cx="4538091" cy="63280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chemeClr val="accent1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629352325" name="LogoWhite-Dynamic" descr="{&quot;templafy&quot;:{&quot;id&quot;:&quot;33dc8429-ed36-491b-8ff8-cd64a702bee9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18b39780-6793-45d0-90c9-cece3bfb8d11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B4DB5-6F82-52F7-7AD9-80874B011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664821" y="1129553"/>
            <a:ext cx="6886462" cy="5728447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8B029D-C1BA-6745-8ADE-EF91FC90E0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6118" y="0"/>
            <a:ext cx="4069057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384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97DD40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11eb4682-c810-4101-ae7f-7eee3fc2d526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  <p:pic>
        <p:nvPicPr>
          <p:cNvPr id="1339987887" name="LogoBlack-Dynamic" descr="{&quot;templafy&quot;:{&quot;id&quot;:&quot;2d28a43a-818d-44c7-b080-82402428aa5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744817297" name="LogoBlue-Dynamic" descr="{&quot;templafy&quot;:{&quot;id&quot;:&quot;168ded71-6184-4d6d-bf32-74026fde480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08e6fe06-5351-4b1e-9a68-cef04b7f0513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4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97DD40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797408285" name="LogoBlue-Dynamic" descr="{&quot;templafy&quot;:{&quot;id&quot;:&quot;04f559a7-d305-4f39-99e5-18aaaf4931a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30d1d0c8-95fd-43ce-afcf-30c42c7db274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5" y="1275473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401212480" name="LogoBlack-Dynamic" descr="{&quot;templafy&quot;:{&quot;id&quot;:&quot;f12be15d-6750-44fc-80b5-52ec79a8a1e3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3a5ec37a-c1db-4848-9d38-b1482eb0282a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312674655" name="LogoWhite-Dynamic" descr="{&quot;templafy&quot;:{&quot;id&quot;:&quot;f5d1dbdd-0b04-427c-8af6-548b0c118a8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6a74190c-bea4-4e03-884f-7882b18062a2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cover with anvil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CEAC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F36DF1A0-33EF-D4BF-029F-2435A3EF8C01}"/>
              </a:ext>
            </a:extLst>
          </p:cNvPr>
          <p:cNvSpPr/>
          <p:nvPr/>
        </p:nvSpPr>
        <p:spPr>
          <a:xfrm>
            <a:off x="870433" y="989322"/>
            <a:ext cx="9187967" cy="4528975"/>
          </a:xfrm>
          <a:custGeom>
            <a:avLst/>
            <a:gdLst>
              <a:gd name="connsiteX0" fmla="*/ 0 w 9187967"/>
              <a:gd name="connsiteY0" fmla="*/ 0 h 4528975"/>
              <a:gd name="connsiteX1" fmla="*/ 0 w 9187967"/>
              <a:gd name="connsiteY1" fmla="*/ 4528975 h 4528975"/>
              <a:gd name="connsiteX2" fmla="*/ 4669297 w 9187967"/>
              <a:gd name="connsiteY2" fmla="*/ 4528975 h 4528975"/>
              <a:gd name="connsiteX3" fmla="*/ 9187967 w 9187967"/>
              <a:gd name="connsiteY3" fmla="*/ 0 h 4528975"/>
              <a:gd name="connsiteX4" fmla="*/ 0 w 9187967"/>
              <a:gd name="connsiteY4" fmla="*/ 0 h 452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7967" h="4528975">
                <a:moveTo>
                  <a:pt x="0" y="0"/>
                </a:moveTo>
                <a:lnTo>
                  <a:pt x="0" y="4528975"/>
                </a:lnTo>
                <a:lnTo>
                  <a:pt x="4669297" y="4528975"/>
                </a:lnTo>
                <a:lnTo>
                  <a:pt x="9187967" y="0"/>
                </a:lnTo>
                <a:lnTo>
                  <a:pt x="0" y="0"/>
                </a:lnTo>
                <a:close/>
              </a:path>
            </a:pathLst>
          </a:custGeom>
          <a:solidFill>
            <a:srgbClr val="63EDD4"/>
          </a:solidFill>
          <a:ln w="12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5515F5CA-E76C-CC3B-68A7-37E88873AB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455383303" name="LogoBlack-Dynamic" descr="{&quot;templafy&quot;:{&quot;id&quot;:&quot;6c2c3bbd-41bc-4228-887c-75deb98457d3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018efe37-4b3a-4107-88b1-b39363b312f8&quot;}}">
            <a:extLst>
              <a:ext uri="{FF2B5EF4-FFF2-40B4-BE49-F238E27FC236}">
                <a16:creationId xmlns:a16="http://schemas.microsoft.com/office/drawing/2014/main" id="{BBFBBDC3-D031-6041-465D-9F7147F423CF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910220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87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12.xml"/><Relationship Id="rId63" Type="http://schemas.openxmlformats.org/officeDocument/2006/relationships/tags" Target="../tags/tag33.xml"/><Relationship Id="rId84" Type="http://schemas.openxmlformats.org/officeDocument/2006/relationships/tags" Target="../tags/tag54.xml"/><Relationship Id="rId138" Type="http://schemas.openxmlformats.org/officeDocument/2006/relationships/tags" Target="../tags/tag108.xml"/><Relationship Id="rId107" Type="http://schemas.openxmlformats.org/officeDocument/2006/relationships/tags" Target="../tags/tag77.xml"/><Relationship Id="rId11" Type="http://schemas.openxmlformats.org/officeDocument/2006/relationships/slideLayout" Target="../slideLayouts/slideLayout11.xml"/><Relationship Id="rId32" Type="http://schemas.openxmlformats.org/officeDocument/2006/relationships/tags" Target="../tags/tag2.xml"/><Relationship Id="rId53" Type="http://schemas.openxmlformats.org/officeDocument/2006/relationships/tags" Target="../tags/tag23.xml"/><Relationship Id="rId74" Type="http://schemas.openxmlformats.org/officeDocument/2006/relationships/tags" Target="../tags/tag44.xml"/><Relationship Id="rId128" Type="http://schemas.openxmlformats.org/officeDocument/2006/relationships/tags" Target="../tags/tag98.xml"/><Relationship Id="rId149" Type="http://schemas.openxmlformats.org/officeDocument/2006/relationships/tags" Target="../tags/tag119.xml"/><Relationship Id="rId5" Type="http://schemas.openxmlformats.org/officeDocument/2006/relationships/slideLayout" Target="../slideLayouts/slideLayout5.xml"/><Relationship Id="rId95" Type="http://schemas.openxmlformats.org/officeDocument/2006/relationships/tags" Target="../tags/tag6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tags" Target="../tags/tag13.xml"/><Relationship Id="rId48" Type="http://schemas.openxmlformats.org/officeDocument/2006/relationships/tags" Target="../tags/tag18.xml"/><Relationship Id="rId64" Type="http://schemas.openxmlformats.org/officeDocument/2006/relationships/tags" Target="../tags/tag34.xml"/><Relationship Id="rId69" Type="http://schemas.openxmlformats.org/officeDocument/2006/relationships/tags" Target="../tags/tag39.xml"/><Relationship Id="rId113" Type="http://schemas.openxmlformats.org/officeDocument/2006/relationships/tags" Target="../tags/tag83.xml"/><Relationship Id="rId118" Type="http://schemas.openxmlformats.org/officeDocument/2006/relationships/tags" Target="../tags/tag88.xml"/><Relationship Id="rId134" Type="http://schemas.openxmlformats.org/officeDocument/2006/relationships/tags" Target="../tags/tag104.xml"/><Relationship Id="rId139" Type="http://schemas.openxmlformats.org/officeDocument/2006/relationships/tags" Target="../tags/tag109.xml"/><Relationship Id="rId80" Type="http://schemas.openxmlformats.org/officeDocument/2006/relationships/tags" Target="../tags/tag50.xml"/><Relationship Id="rId85" Type="http://schemas.openxmlformats.org/officeDocument/2006/relationships/tags" Target="../tags/tag55.xml"/><Relationship Id="rId150" Type="http://schemas.openxmlformats.org/officeDocument/2006/relationships/tags" Target="../tags/tag120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3.xml"/><Relationship Id="rId38" Type="http://schemas.openxmlformats.org/officeDocument/2006/relationships/tags" Target="../tags/tag8.xml"/><Relationship Id="rId59" Type="http://schemas.openxmlformats.org/officeDocument/2006/relationships/tags" Target="../tags/tag29.xml"/><Relationship Id="rId103" Type="http://schemas.openxmlformats.org/officeDocument/2006/relationships/tags" Target="../tags/tag73.xml"/><Relationship Id="rId108" Type="http://schemas.openxmlformats.org/officeDocument/2006/relationships/tags" Target="../tags/tag78.xml"/><Relationship Id="rId124" Type="http://schemas.openxmlformats.org/officeDocument/2006/relationships/tags" Target="../tags/tag94.xml"/><Relationship Id="rId129" Type="http://schemas.openxmlformats.org/officeDocument/2006/relationships/tags" Target="../tags/tag99.xml"/><Relationship Id="rId54" Type="http://schemas.openxmlformats.org/officeDocument/2006/relationships/tags" Target="../tags/tag24.xml"/><Relationship Id="rId70" Type="http://schemas.openxmlformats.org/officeDocument/2006/relationships/tags" Target="../tags/tag40.xml"/><Relationship Id="rId75" Type="http://schemas.openxmlformats.org/officeDocument/2006/relationships/tags" Target="../tags/tag45.xml"/><Relationship Id="rId91" Type="http://schemas.openxmlformats.org/officeDocument/2006/relationships/tags" Target="../tags/tag61.xml"/><Relationship Id="rId96" Type="http://schemas.openxmlformats.org/officeDocument/2006/relationships/tags" Target="../tags/tag66.xml"/><Relationship Id="rId140" Type="http://schemas.openxmlformats.org/officeDocument/2006/relationships/tags" Target="../tags/tag110.xml"/><Relationship Id="rId145" Type="http://schemas.openxmlformats.org/officeDocument/2006/relationships/tags" Target="../tags/tag11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tags" Target="../tags/tag19.xml"/><Relationship Id="rId114" Type="http://schemas.openxmlformats.org/officeDocument/2006/relationships/tags" Target="../tags/tag84.xml"/><Relationship Id="rId119" Type="http://schemas.openxmlformats.org/officeDocument/2006/relationships/tags" Target="../tags/tag89.xml"/><Relationship Id="rId44" Type="http://schemas.openxmlformats.org/officeDocument/2006/relationships/tags" Target="../tags/tag14.xml"/><Relationship Id="rId60" Type="http://schemas.openxmlformats.org/officeDocument/2006/relationships/tags" Target="../tags/tag30.xml"/><Relationship Id="rId65" Type="http://schemas.openxmlformats.org/officeDocument/2006/relationships/tags" Target="../tags/tag35.xml"/><Relationship Id="rId81" Type="http://schemas.openxmlformats.org/officeDocument/2006/relationships/tags" Target="../tags/tag51.xml"/><Relationship Id="rId86" Type="http://schemas.openxmlformats.org/officeDocument/2006/relationships/tags" Target="../tags/tag56.xml"/><Relationship Id="rId130" Type="http://schemas.openxmlformats.org/officeDocument/2006/relationships/tags" Target="../tags/tag100.xml"/><Relationship Id="rId135" Type="http://schemas.openxmlformats.org/officeDocument/2006/relationships/tags" Target="../tags/tag105.xml"/><Relationship Id="rId151" Type="http://schemas.openxmlformats.org/officeDocument/2006/relationships/tags" Target="../tags/tag121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9.xml"/><Relationship Id="rId109" Type="http://schemas.openxmlformats.org/officeDocument/2006/relationships/tags" Target="../tags/tag79.xml"/><Relationship Id="rId34" Type="http://schemas.openxmlformats.org/officeDocument/2006/relationships/tags" Target="../tags/tag4.xml"/><Relationship Id="rId50" Type="http://schemas.openxmlformats.org/officeDocument/2006/relationships/tags" Target="../tags/tag20.xml"/><Relationship Id="rId55" Type="http://schemas.openxmlformats.org/officeDocument/2006/relationships/tags" Target="../tags/tag25.xml"/><Relationship Id="rId76" Type="http://schemas.openxmlformats.org/officeDocument/2006/relationships/tags" Target="../tags/tag46.xml"/><Relationship Id="rId97" Type="http://schemas.openxmlformats.org/officeDocument/2006/relationships/tags" Target="../tags/tag67.xml"/><Relationship Id="rId104" Type="http://schemas.openxmlformats.org/officeDocument/2006/relationships/tags" Target="../tags/tag74.xml"/><Relationship Id="rId120" Type="http://schemas.openxmlformats.org/officeDocument/2006/relationships/tags" Target="../tags/tag90.xml"/><Relationship Id="rId125" Type="http://schemas.openxmlformats.org/officeDocument/2006/relationships/tags" Target="../tags/tag95.xml"/><Relationship Id="rId141" Type="http://schemas.openxmlformats.org/officeDocument/2006/relationships/tags" Target="../tags/tag111.xml"/><Relationship Id="rId146" Type="http://schemas.openxmlformats.org/officeDocument/2006/relationships/tags" Target="../tags/tag116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41.xml"/><Relationship Id="rId92" Type="http://schemas.openxmlformats.org/officeDocument/2006/relationships/tags" Target="../tags/tag6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10.xml"/><Relationship Id="rId45" Type="http://schemas.openxmlformats.org/officeDocument/2006/relationships/tags" Target="../tags/tag15.xml"/><Relationship Id="rId66" Type="http://schemas.openxmlformats.org/officeDocument/2006/relationships/tags" Target="../tags/tag36.xml"/><Relationship Id="rId87" Type="http://schemas.openxmlformats.org/officeDocument/2006/relationships/tags" Target="../tags/tag57.xml"/><Relationship Id="rId110" Type="http://schemas.openxmlformats.org/officeDocument/2006/relationships/tags" Target="../tags/tag80.xml"/><Relationship Id="rId115" Type="http://schemas.openxmlformats.org/officeDocument/2006/relationships/tags" Target="../tags/tag85.xml"/><Relationship Id="rId131" Type="http://schemas.openxmlformats.org/officeDocument/2006/relationships/tags" Target="../tags/tag101.xml"/><Relationship Id="rId136" Type="http://schemas.openxmlformats.org/officeDocument/2006/relationships/tags" Target="../tags/tag106.xml"/><Relationship Id="rId61" Type="http://schemas.openxmlformats.org/officeDocument/2006/relationships/tags" Target="../tags/tag31.xml"/><Relationship Id="rId82" Type="http://schemas.openxmlformats.org/officeDocument/2006/relationships/tags" Target="../tags/tag52.xml"/><Relationship Id="rId152" Type="http://schemas.openxmlformats.org/officeDocument/2006/relationships/tags" Target="../tags/tag12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5.xml"/><Relationship Id="rId56" Type="http://schemas.openxmlformats.org/officeDocument/2006/relationships/tags" Target="../tags/tag26.xml"/><Relationship Id="rId77" Type="http://schemas.openxmlformats.org/officeDocument/2006/relationships/tags" Target="../tags/tag47.xml"/><Relationship Id="rId100" Type="http://schemas.openxmlformats.org/officeDocument/2006/relationships/tags" Target="../tags/tag70.xml"/><Relationship Id="rId105" Type="http://schemas.openxmlformats.org/officeDocument/2006/relationships/tags" Target="../tags/tag75.xml"/><Relationship Id="rId126" Type="http://schemas.openxmlformats.org/officeDocument/2006/relationships/tags" Target="../tags/tag96.xml"/><Relationship Id="rId147" Type="http://schemas.openxmlformats.org/officeDocument/2006/relationships/tags" Target="../tags/tag117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1.xml"/><Relationship Id="rId72" Type="http://schemas.openxmlformats.org/officeDocument/2006/relationships/tags" Target="../tags/tag42.xml"/><Relationship Id="rId93" Type="http://schemas.openxmlformats.org/officeDocument/2006/relationships/tags" Target="../tags/tag63.xml"/><Relationship Id="rId98" Type="http://schemas.openxmlformats.org/officeDocument/2006/relationships/tags" Target="../tags/tag68.xml"/><Relationship Id="rId121" Type="http://schemas.openxmlformats.org/officeDocument/2006/relationships/tags" Target="../tags/tag91.xml"/><Relationship Id="rId142" Type="http://schemas.openxmlformats.org/officeDocument/2006/relationships/tags" Target="../tags/tag112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16.xml"/><Relationship Id="rId67" Type="http://schemas.openxmlformats.org/officeDocument/2006/relationships/tags" Target="../tags/tag37.xml"/><Relationship Id="rId116" Type="http://schemas.openxmlformats.org/officeDocument/2006/relationships/tags" Target="../tags/tag86.xml"/><Relationship Id="rId137" Type="http://schemas.openxmlformats.org/officeDocument/2006/relationships/tags" Target="../tags/tag107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1.xml"/><Relationship Id="rId62" Type="http://schemas.openxmlformats.org/officeDocument/2006/relationships/tags" Target="../tags/tag32.xml"/><Relationship Id="rId83" Type="http://schemas.openxmlformats.org/officeDocument/2006/relationships/tags" Target="../tags/tag53.xml"/><Relationship Id="rId88" Type="http://schemas.openxmlformats.org/officeDocument/2006/relationships/tags" Target="../tags/tag58.xml"/><Relationship Id="rId111" Type="http://schemas.openxmlformats.org/officeDocument/2006/relationships/tags" Target="../tags/tag81.xml"/><Relationship Id="rId132" Type="http://schemas.openxmlformats.org/officeDocument/2006/relationships/tags" Target="../tags/tag102.xml"/><Relationship Id="rId153" Type="http://schemas.openxmlformats.org/officeDocument/2006/relationships/tags" Target="../tags/tag123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6.xml"/><Relationship Id="rId57" Type="http://schemas.openxmlformats.org/officeDocument/2006/relationships/tags" Target="../tags/tag27.xml"/><Relationship Id="rId106" Type="http://schemas.openxmlformats.org/officeDocument/2006/relationships/tags" Target="../tags/tag76.xml"/><Relationship Id="rId127" Type="http://schemas.openxmlformats.org/officeDocument/2006/relationships/tags" Target="../tags/tag97.xml"/><Relationship Id="rId10" Type="http://schemas.openxmlformats.org/officeDocument/2006/relationships/slideLayout" Target="../slideLayouts/slideLayout10.xml"/><Relationship Id="rId31" Type="http://schemas.openxmlformats.org/officeDocument/2006/relationships/theme" Target="../theme/theme1.xml"/><Relationship Id="rId52" Type="http://schemas.openxmlformats.org/officeDocument/2006/relationships/tags" Target="../tags/tag22.xml"/><Relationship Id="rId73" Type="http://schemas.openxmlformats.org/officeDocument/2006/relationships/tags" Target="../tags/tag43.xml"/><Relationship Id="rId78" Type="http://schemas.openxmlformats.org/officeDocument/2006/relationships/tags" Target="../tags/tag48.xml"/><Relationship Id="rId94" Type="http://schemas.openxmlformats.org/officeDocument/2006/relationships/tags" Target="../tags/tag64.xml"/><Relationship Id="rId99" Type="http://schemas.openxmlformats.org/officeDocument/2006/relationships/tags" Target="../tags/tag69.xml"/><Relationship Id="rId101" Type="http://schemas.openxmlformats.org/officeDocument/2006/relationships/tags" Target="../tags/tag71.xml"/><Relationship Id="rId122" Type="http://schemas.openxmlformats.org/officeDocument/2006/relationships/tags" Target="../tags/tag92.xml"/><Relationship Id="rId143" Type="http://schemas.openxmlformats.org/officeDocument/2006/relationships/tags" Target="../tags/tag113.xml"/><Relationship Id="rId148" Type="http://schemas.openxmlformats.org/officeDocument/2006/relationships/tags" Target="../tags/tag11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tags" Target="../tags/tag17.xml"/><Relationship Id="rId68" Type="http://schemas.openxmlformats.org/officeDocument/2006/relationships/tags" Target="../tags/tag38.xml"/><Relationship Id="rId89" Type="http://schemas.openxmlformats.org/officeDocument/2006/relationships/tags" Target="../tags/tag59.xml"/><Relationship Id="rId112" Type="http://schemas.openxmlformats.org/officeDocument/2006/relationships/tags" Target="../tags/tag82.xml"/><Relationship Id="rId133" Type="http://schemas.openxmlformats.org/officeDocument/2006/relationships/tags" Target="../tags/tag103.xml"/><Relationship Id="rId154" Type="http://schemas.openxmlformats.org/officeDocument/2006/relationships/tags" Target="../tags/tag124.xml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7.xml"/><Relationship Id="rId58" Type="http://schemas.openxmlformats.org/officeDocument/2006/relationships/tags" Target="../tags/tag28.xml"/><Relationship Id="rId79" Type="http://schemas.openxmlformats.org/officeDocument/2006/relationships/tags" Target="../tags/tag49.xml"/><Relationship Id="rId102" Type="http://schemas.openxmlformats.org/officeDocument/2006/relationships/tags" Target="../tags/tag72.xml"/><Relationship Id="rId123" Type="http://schemas.openxmlformats.org/officeDocument/2006/relationships/tags" Target="../tags/tag93.xml"/><Relationship Id="rId144" Type="http://schemas.openxmlformats.org/officeDocument/2006/relationships/tags" Target="../tags/tag114.xml"/><Relationship Id="rId90" Type="http://schemas.openxmlformats.org/officeDocument/2006/relationships/tags" Target="../tags/tag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‹#›</a:t>
            </a:fld>
            <a:endParaRPr lang="en-US" sz="900" b="0" i="0" noProof="0" dirty="0">
              <a:latin typeface="+mn-lt"/>
            </a:endParaRPr>
          </a:p>
        </p:txBody>
      </p:sp>
      <p:sp>
        <p:nvSpPr>
          <p:cNvPr id="12" name="Copyright Placeholder" descr="{&quot;templafy&quot;:{&quot;id&quot;:&quot;69013ba3-26c5-4e15-8fde-85ba85252dc0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 dirty="0">
                <a:latin typeface="72 Brand" panose="020B0504030603020204" pitchFamily="34" charset="0"/>
              </a:rPr>
              <a:t>Public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8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Start typing to add text without a bullet point. To add a bullet point, place the cursor at the start of this line and press tab.</a:t>
            </a:r>
            <a:endParaRPr lang="en-US" noProof="0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 dirty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2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5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72 Brand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72 Brand" panose="020B0504030603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87" r:id="rId3"/>
    <p:sldLayoutId id="214748377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41" r:id="rId12"/>
    <p:sldLayoutId id="2147483765" r:id="rId13"/>
    <p:sldLayoutId id="2147483767" r:id="rId14"/>
    <p:sldLayoutId id="2147483786" r:id="rId15"/>
    <p:sldLayoutId id="2147483743" r:id="rId16"/>
    <p:sldLayoutId id="2147483774" r:id="rId17"/>
    <p:sldLayoutId id="2147483745" r:id="rId18"/>
    <p:sldLayoutId id="2147483760" r:id="rId19"/>
    <p:sldLayoutId id="2147483768" r:id="rId20"/>
    <p:sldLayoutId id="2147483769" r:id="rId21"/>
    <p:sldLayoutId id="2147483770" r:id="rId22"/>
    <p:sldLayoutId id="2147483744" r:id="rId23"/>
    <p:sldLayoutId id="2147483757" r:id="rId24"/>
    <p:sldLayoutId id="2147483771" r:id="rId25"/>
    <p:sldLayoutId id="2147483763" r:id="rId26"/>
    <p:sldLayoutId id="2147483751" r:id="rId27"/>
    <p:sldLayoutId id="2147483756" r:id="rId28"/>
    <p:sldLayoutId id="2147483740" r:id="rId29"/>
    <p:sldLayoutId id="2147483795" r:id="rId30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72 Brand" panose="02000000000000000000" pitchFamily="2" charset="0"/>
        <a:buChar char="​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/abap-clean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SAP/abap-cleaner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7.png"/><Relationship Id="rId4" Type="http://schemas.openxmlformats.org/officeDocument/2006/relationships/hyperlink" Target="https://www.youtube.com/watch?v=0mp0FuJV5_k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/abap-cleaner/issues/new/choose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hyperlink" Target="https://github.com/SAP/abap-cleaner" TargetMode="Externa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sap.github.io/abap-cleaner/updatesite" TargetMode="External"/><Relationship Id="rId13" Type="http://schemas.openxmlformats.org/officeDocument/2006/relationships/hyperlink" Target="https://blogs.sap.com/2023/10/09/abap-tools-for-clean-abap/" TargetMode="External"/><Relationship Id="rId18" Type="http://schemas.openxmlformats.org/officeDocument/2006/relationships/hyperlink" Target="https://github.com/larshp/abapOpenChecks" TargetMode="External"/><Relationship Id="rId3" Type="http://schemas.openxmlformats.org/officeDocument/2006/relationships/hyperlink" Target="https://github.com/SAP/abap-cleaner#requirements-and-installation" TargetMode="External"/><Relationship Id="rId7" Type="http://schemas.openxmlformats.org/officeDocument/2006/relationships/hyperlink" Target="https://github.com/SAP/abap-cleaner/issues" TargetMode="External"/><Relationship Id="rId12" Type="http://schemas.openxmlformats.org/officeDocument/2006/relationships/hyperlink" Target="https://blog.sap-press.com/how-to-clean-your-abap-code-with-one-keystroke-using-abap-cleaner" TargetMode="External"/><Relationship Id="rId17" Type="http://schemas.openxmlformats.org/officeDocument/2006/relationships/hyperlink" Target="https://github.com/abaplint/abaplint" TargetMode="External"/><Relationship Id="rId2" Type="http://schemas.openxmlformats.org/officeDocument/2006/relationships/hyperlink" Target="https://github.com/SAP/abap-cleaner" TargetMode="External"/><Relationship Id="rId16" Type="http://schemas.openxmlformats.org/officeDocument/2006/relationships/hyperlink" Target="https://github.com/SAP/code-pal-for-abap/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github.com/SAP/abap-cleaner/blob/main/docs/rules.md" TargetMode="External"/><Relationship Id="rId11" Type="http://schemas.openxmlformats.org/officeDocument/2006/relationships/hyperlink" Target="https://d.dam.sap.com/a/m7QFgad/Open-Source%20Project%20ABAP%20Cleaner.pdf" TargetMode="External"/><Relationship Id="rId5" Type="http://schemas.openxmlformats.org/officeDocument/2006/relationships/hyperlink" Target="https://github.com/SAP/abap-cleaner/blob/main/docs/release-notes.md" TargetMode="External"/><Relationship Id="rId15" Type="http://schemas.openxmlformats.org/officeDocument/2006/relationships/hyperlink" Target="https://github.com/SAP/code-pal-for-abap-cloud" TargetMode="External"/><Relationship Id="rId10" Type="http://schemas.openxmlformats.org/officeDocument/2006/relationships/hyperlink" Target="https://www.youtube.com/watch?v=g0kZAI6pxMc" TargetMode="External"/><Relationship Id="rId19" Type="http://schemas.openxmlformats.org/officeDocument/2006/relationships/hyperlink" Target="https://github.com/fidley/ABAPQuickFix" TargetMode="External"/><Relationship Id="rId4" Type="http://schemas.openxmlformats.org/officeDocument/2006/relationships/hyperlink" Target="https://github.com/SAP/abap-cleaner#readme" TargetMode="External"/><Relationship Id="rId9" Type="http://schemas.openxmlformats.org/officeDocument/2006/relationships/hyperlink" Target="https://www.youtube.com/watch?v=0mp0FuJV5_k" TargetMode="External"/><Relationship Id="rId14" Type="http://schemas.openxmlformats.org/officeDocument/2006/relationships/hyperlink" Target="https://github.com/SAP/styleguides/blob/main/clean-abap/CleanABAP.m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12.xml"/><Relationship Id="rId6" Type="http://schemas.openxmlformats.org/officeDocument/2006/relationships/hyperlink" Target="mailto:abap-cleaner@sap.com" TargetMode="External"/><Relationship Id="rId5" Type="http://schemas.openxmlformats.org/officeDocument/2006/relationships/hyperlink" Target="mailto:bjoern.jueliger@sap.com" TargetMode="External"/><Relationship Id="rId4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8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sap.com/2021/03/17/why-clean-abap-a-foundation-for-improvements" TargetMode="External"/><Relationship Id="rId2" Type="http://schemas.openxmlformats.org/officeDocument/2006/relationships/hyperlink" Target="https://github.com/SAP/styleguides/blob/main/clean-abap/CleanABAP.md" TargetMode="Externa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github.com/SAP/styleguides/blob/main/GOVERNANCE.md" TargetMode="External"/><Relationship Id="rId4" Type="http://schemas.openxmlformats.org/officeDocument/2006/relationships/hyperlink" Target="https://github.com/SAP/styleguides/blob/main/CONTRIBUTING.m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sap.com/2022/05/05/how-to-enable-clean-code-checks-for-abap" TargetMode="External"/><Relationship Id="rId2" Type="http://schemas.openxmlformats.org/officeDocument/2006/relationships/hyperlink" Target="https://github.com/SAP/code-pal-for-abap" TargetMode="Externa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blogs.sap.com/2023/09/11/clean-code-checks-for-abap-cloud-edition" TargetMode="External"/><Relationship Id="rId4" Type="http://schemas.openxmlformats.org/officeDocument/2006/relationships/hyperlink" Target="https://github.com/SAP/code-pal-for-abap-cloud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34752C8-1E80-B141-5BC9-264FD3E52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ABAP Tools for Clean ABAP</a:t>
            </a:r>
            <a:endParaRPr lang="en-US" sz="3200" dirty="0">
              <a:solidFill>
                <a:srgbClr val="F0AB00"/>
              </a:solidFill>
            </a:endParaRPr>
          </a:p>
        </p:txBody>
      </p:sp>
      <p:sp>
        <p:nvSpPr>
          <p:cNvPr id="2" name="Spaker name - Dynamic" descr="{&quot;templafy&quot;:{&quot;id&quot;:&quot;001d0774-5705-4fb5-b298-7ddcecc50267&quot;}}">
            <a:extLst>
              <a:ext uri="{FF2B5EF4-FFF2-40B4-BE49-F238E27FC236}">
                <a16:creationId xmlns:a16="http://schemas.microsoft.com/office/drawing/2014/main" id="{E0BFCFDD-1D42-358F-BC70-8570C4C662EF}"/>
              </a:ext>
            </a:extLst>
          </p:cNvPr>
          <p:cNvSpPr txBox="1">
            <a:spLocks/>
          </p:cNvSpPr>
          <p:nvPr/>
        </p:nvSpPr>
        <p:spPr>
          <a:xfrm>
            <a:off x="287338" y="4303486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latin typeface="72 Brand" panose="020B0504030603020204" pitchFamily="34" charset="0"/>
                <a:cs typeface="72" panose="020B0503030000000003" pitchFamily="34" charset="0"/>
              </a:rPr>
              <a:t>Björn </a:t>
            </a:r>
            <a:r>
              <a:rPr lang="en-US" sz="1400" dirty="0" err="1">
                <a:latin typeface="72 Brand" panose="020B0504030603020204" pitchFamily="34" charset="0"/>
                <a:cs typeface="72" panose="020B0503030000000003" pitchFamily="34" charset="0"/>
              </a:rPr>
              <a:t>Jüliger</a:t>
            </a:r>
            <a:r>
              <a:rPr lang="en-US" sz="1400" dirty="0">
                <a:latin typeface="72 Brand" panose="020B0504030603020204" pitchFamily="34" charset="0"/>
                <a:cs typeface="72" panose="020B0503030000000003" pitchFamily="34" charset="0"/>
              </a:rPr>
              <a:t>, SAP </a:t>
            </a:r>
            <a:br>
              <a:rPr lang="en-US" sz="1400" dirty="0">
                <a:latin typeface="72 Brand" panose="020B0504030603020204" pitchFamily="34" charset="0"/>
                <a:cs typeface="72" panose="020B0503030000000003" pitchFamily="34" charset="0"/>
              </a:rPr>
            </a:br>
            <a:r>
              <a:rPr lang="en-US" sz="1400" dirty="0">
                <a:latin typeface="72 Brand" panose="020B0504030603020204" pitchFamily="34" charset="0"/>
                <a:cs typeface="72" panose="020B0503030000000003" pitchFamily="34" charset="0"/>
              </a:rPr>
              <a:t>Jörg-Michael Grassau, SAP</a:t>
            </a:r>
            <a:br>
              <a:rPr lang="en-US" sz="1400" dirty="0">
                <a:latin typeface="72 Brand" panose="020B0504030603020204" pitchFamily="34" charset="0"/>
                <a:cs typeface="72" panose="020B0503030000000003" pitchFamily="34" charset="0"/>
              </a:rPr>
            </a:br>
            <a:endParaRPr lang="en-US" sz="1400" dirty="0">
              <a:latin typeface="72 Brand" panose="020B0504030603020204" pitchFamily="34" charset="0"/>
              <a:cs typeface="72" panose="020B0503030000000003" pitchFamily="34" charset="0"/>
            </a:endParaRPr>
          </a:p>
        </p:txBody>
      </p:sp>
      <p:sp>
        <p:nvSpPr>
          <p:cNvPr id="3" name="Date - Dynamic" descr="{&quot;templafy&quot;:{&quot;id&quot;:&quot;1a641352-31eb-4cda-8104-565498b88b2e&quot;}}">
            <a:extLst>
              <a:ext uri="{FF2B5EF4-FFF2-40B4-BE49-F238E27FC236}">
                <a16:creationId xmlns:a16="http://schemas.microsoft.com/office/drawing/2014/main" id="{9E1171E2-38D8-8239-71E9-69DC21FF73B2}"/>
              </a:ext>
            </a:extLst>
          </p:cNvPr>
          <p:cNvSpPr txBox="1">
            <a:spLocks/>
          </p:cNvSpPr>
          <p:nvPr/>
        </p:nvSpPr>
        <p:spPr>
          <a:xfrm>
            <a:off x="288000" y="4534259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latin typeface="72 Brand" panose="020B0504030603020204" pitchFamily="34" charset="0"/>
                <a:cs typeface="72" panose="020B0503030000000003" pitchFamily="34" charset="0"/>
              </a:rPr>
              <a:t>June 6</a:t>
            </a:r>
            <a:r>
              <a:rPr lang="en-US" sz="1400" baseline="30000" dirty="0">
                <a:latin typeface="72 Brand" panose="020B0504030603020204" pitchFamily="34" charset="0"/>
                <a:cs typeface="72" panose="020B0503030000000003" pitchFamily="34" charset="0"/>
              </a:rPr>
              <a:t>th</a:t>
            </a:r>
            <a:r>
              <a:rPr lang="en-US" sz="1400" dirty="0">
                <a:latin typeface="72 Brand" panose="020B0504030603020204" pitchFamily="34" charset="0"/>
                <a:cs typeface="72" panose="020B0503030000000003" pitchFamily="34" charset="0"/>
              </a:rPr>
              <a:t>, 2024 – ABAPCONF 2024 EUROPE</a:t>
            </a:r>
          </a:p>
        </p:txBody>
      </p:sp>
      <p:pic>
        <p:nvPicPr>
          <p:cNvPr id="18" name="Picture Placeholder 14">
            <a:extLst>
              <a:ext uri="{FF2B5EF4-FFF2-40B4-BE49-F238E27FC236}">
                <a16:creationId xmlns:a16="http://schemas.microsoft.com/office/drawing/2014/main" id="{6D39BC90-CF11-3E9B-D0F0-AE61667F4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5" b="195"/>
          <a:stretch/>
        </p:blipFill>
        <p:spPr bwMode="black"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3D6A7E-CE84-C3F5-497A-BCD0683445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6291" y="2613618"/>
            <a:ext cx="4393348" cy="268181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16874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869BB-EA14-36A9-E1BE-FE8124671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F0AB00"/>
                </a:solidFill>
                <a:latin typeface="72 Brand"/>
              </a:rPr>
              <a:t>What</a:t>
            </a:r>
            <a:r>
              <a:rPr lang="en-US" sz="4000" b="1" dirty="0">
                <a:solidFill>
                  <a:schemeClr val="accent1"/>
                </a:solidFill>
                <a:latin typeface="72 Brand"/>
              </a:rPr>
              <a:t> </a:t>
            </a:r>
            <a:r>
              <a:rPr lang="en-US" sz="4000" b="1" dirty="0">
                <a:latin typeface="72 Brand"/>
              </a:rPr>
              <a:t>is ABAP cleaner?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45065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FB28B-5B8C-2493-395D-DE7FEBE533F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solidFill>
                  <a:srgbClr val="F0AB00"/>
                </a:solidFill>
              </a:rPr>
              <a:t>What</a:t>
            </a:r>
            <a:r>
              <a:rPr lang="en-US" dirty="0"/>
              <a:t> is ABAP cleaner?</a:t>
            </a:r>
            <a:endParaRPr lang="en-DE" dirty="0"/>
          </a:p>
        </p:txBody>
      </p:sp>
      <p:pic>
        <p:nvPicPr>
          <p:cNvPr id="4" name="Picture 3" descr="ABAP cleaner logo">
            <a:extLst>
              <a:ext uri="{FF2B5EF4-FFF2-40B4-BE49-F238E27FC236}">
                <a16:creationId xmlns:a16="http://schemas.microsoft.com/office/drawing/2014/main" id="{F88A7810-D02A-4455-B43C-FD05D0BF2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769" y="250077"/>
            <a:ext cx="1912122" cy="1912122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88CEBCBD-46CE-C75D-9125-7DF866FF7590}"/>
              </a:ext>
            </a:extLst>
          </p:cNvPr>
          <p:cNvSpPr txBox="1">
            <a:spLocks/>
          </p:cNvSpPr>
          <p:nvPr/>
        </p:nvSpPr>
        <p:spPr>
          <a:xfrm>
            <a:off x="504987" y="2249283"/>
            <a:ext cx="11185200" cy="37683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31863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"/>
              <a:defRPr sz="2800" b="0" i="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  <a:lvl2pPr marL="457200" indent="-228600" algn="l" defTabSz="931863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"/>
              <a:defRPr sz="2000" b="0" i="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2pPr>
            <a:lvl3pPr marL="657225" indent="-200025" algn="l" defTabSz="931863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"/>
              <a:defRPr sz="1600" b="0" i="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3pPr>
            <a:lvl4pPr marL="842963" indent="-180975" algn="l" defTabSz="931863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"/>
              <a:defRPr sz="1400" b="0" i="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4pPr>
            <a:lvl5pPr marL="1023938" indent="-168275" algn="l" defTabSz="931863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"/>
              <a:defRPr sz="1400" b="0" i="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1863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“ 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ABAP cleaner 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is a 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FA5F5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configurable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 tool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</a:b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   with the ambition to 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FA5F5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automate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</a:b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   whatever can be automated with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</a:b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   respect to ABAP code style. ”</a:t>
            </a:r>
          </a:p>
        </p:txBody>
      </p:sp>
    </p:spTree>
    <p:extLst>
      <p:ext uri="{BB962C8B-B14F-4D97-AF65-F5344CB8AC3E}">
        <p14:creationId xmlns:p14="http://schemas.microsoft.com/office/powerpoint/2010/main" val="2569522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BEF716C-E4A3-4EEA-B951-A0B236DB5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0AB00"/>
                </a:solidFill>
              </a:rPr>
              <a:t>What</a:t>
            </a:r>
            <a:r>
              <a:rPr lang="en-US" dirty="0"/>
              <a:t> is ABAP cleaner?</a:t>
            </a:r>
          </a:p>
        </p:txBody>
      </p:sp>
      <p:sp>
        <p:nvSpPr>
          <p:cNvPr id="24579" name="Text Placeholder 5">
            <a:extLst>
              <a:ext uri="{FF2B5EF4-FFF2-40B4-BE49-F238E27FC236}">
                <a16:creationId xmlns:a16="http://schemas.microsoft.com/office/drawing/2014/main" id="{C6880B0D-18EA-4C2D-BCF3-124C3623226A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>
          <a:xfrm>
            <a:off x="585787" y="1435101"/>
            <a:ext cx="11018838" cy="486233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ABAP cleaner applies </a:t>
            </a:r>
            <a:r>
              <a:rPr lang="en-US" sz="2400" b="1" dirty="0">
                <a:solidFill>
                  <a:srgbClr val="2FA5F5"/>
                </a:solidFill>
              </a:rPr>
              <a:t>75+ cleanup rules</a:t>
            </a:r>
            <a:r>
              <a:rPr lang="en-US" sz="2400" b="1" dirty="0">
                <a:solidFill>
                  <a:schemeClr val="accent3"/>
                </a:solidFill>
              </a:rPr>
              <a:t> </a:t>
            </a:r>
            <a:r>
              <a:rPr lang="en-US" sz="2400" dirty="0"/>
              <a:t>to ABAP code at a </a:t>
            </a:r>
            <a:r>
              <a:rPr lang="en-US" sz="2400" b="1" dirty="0">
                <a:solidFill>
                  <a:srgbClr val="2FA5F5"/>
                </a:solidFill>
              </a:rPr>
              <a:t>single keystroke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30000"/>
              </a:lnSpc>
            </a:pPr>
            <a:br>
              <a:rPr lang="en-US" sz="2400" dirty="0"/>
            </a:br>
            <a:endParaRPr lang="en-US" sz="2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Detailed </a:t>
            </a:r>
            <a:r>
              <a:rPr lang="en-US" sz="2400" b="1" dirty="0">
                <a:solidFill>
                  <a:srgbClr val="2FA5F5"/>
                </a:solidFill>
              </a:rPr>
              <a:t>configuration</a:t>
            </a:r>
            <a:r>
              <a:rPr lang="en-US" sz="2400" dirty="0"/>
              <a:t> of cleanup rules as needed by your team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FA5F5"/>
                </a:solidFill>
              </a:rPr>
              <a:t>Open-Source ADT plug-in</a:t>
            </a:r>
            <a:r>
              <a:rPr lang="en-US" sz="2400" dirty="0"/>
              <a:t>: </a:t>
            </a:r>
            <a:r>
              <a:rPr lang="en-US" sz="2400" dirty="0">
                <a:hlinkClick r:id="rId3"/>
              </a:rPr>
              <a:t>https://github.com/SAP/abap-cleaner</a:t>
            </a:r>
            <a:r>
              <a:rPr lang="en-US" sz="2400" dirty="0"/>
              <a:t> 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EA56EF-53D5-A44D-E7E4-9E4E8A652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98" y="2027726"/>
            <a:ext cx="5300918" cy="251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93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179B2-A9D7-37AE-FE73-94D9E0DE0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Context: SAP-initiated Open Source projects on </a:t>
            </a:r>
            <a:r>
              <a:rPr lang="en-US" dirty="0">
                <a:solidFill>
                  <a:srgbClr val="2FA5F5"/>
                </a:solidFill>
              </a:rPr>
              <a:t>Clean ABAP</a:t>
            </a:r>
            <a:endParaRPr lang="en-DE" dirty="0">
              <a:solidFill>
                <a:srgbClr val="2FA5F5"/>
              </a:solidFill>
            </a:endParaRPr>
          </a:p>
        </p:txBody>
      </p:sp>
      <p:sp>
        <p:nvSpPr>
          <p:cNvPr id="3" name="Oval 2" descr="Oval representing Clean ABAP">
            <a:extLst>
              <a:ext uri="{FF2B5EF4-FFF2-40B4-BE49-F238E27FC236}">
                <a16:creationId xmlns:a16="http://schemas.microsoft.com/office/drawing/2014/main" id="{D1988EBF-E240-F639-E515-26D1A07EB3B4}"/>
              </a:ext>
            </a:extLst>
          </p:cNvPr>
          <p:cNvSpPr/>
          <p:nvPr/>
        </p:nvSpPr>
        <p:spPr bwMode="auto">
          <a:xfrm>
            <a:off x="590551" y="1243263"/>
            <a:ext cx="8659311" cy="5470358"/>
          </a:xfrm>
          <a:prstGeom prst="ellipse">
            <a:avLst/>
          </a:prstGeom>
          <a:solidFill>
            <a:srgbClr val="FFFFFF">
              <a:lumMod val="95000"/>
            </a:srgbClr>
          </a:solidFill>
          <a:ln w="5715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72" panose="020B0503030000000003" pitchFamily="34" charset="0"/>
              <a:ea typeface="Segoe UI" pitchFamily="34" charset="0"/>
              <a:cs typeface="72" panose="020B05030300000000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63C58-0071-0BB2-DC76-9B32426EF751}"/>
              </a:ext>
            </a:extLst>
          </p:cNvPr>
          <p:cNvSpPr txBox="1"/>
          <p:nvPr/>
        </p:nvSpPr>
        <p:spPr>
          <a:xfrm>
            <a:off x="3135521" y="1428836"/>
            <a:ext cx="35693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Clean ABAP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" panose="020B0503030000000003" pitchFamily="34" charset="0"/>
              <a:ea typeface="+mn-ea"/>
              <a:cs typeface="72" panose="020B0503030000000003" pitchFamily="34" charset="0"/>
            </a:endParaRPr>
          </a:p>
        </p:txBody>
      </p:sp>
      <p:sp>
        <p:nvSpPr>
          <p:cNvPr id="4" name="Oval 3" descr="Oval representing &quot;describe&quot; subset of Clean ABAP">
            <a:extLst>
              <a:ext uri="{FF2B5EF4-FFF2-40B4-BE49-F238E27FC236}">
                <a16:creationId xmlns:a16="http://schemas.microsoft.com/office/drawing/2014/main" id="{DC966917-86B3-07AB-DF07-8574D942D489}"/>
              </a:ext>
            </a:extLst>
          </p:cNvPr>
          <p:cNvSpPr/>
          <p:nvPr/>
        </p:nvSpPr>
        <p:spPr bwMode="auto">
          <a:xfrm>
            <a:off x="1539969" y="1938019"/>
            <a:ext cx="6760472" cy="4031858"/>
          </a:xfrm>
          <a:prstGeom prst="ellipse">
            <a:avLst/>
          </a:prstGeom>
          <a:solidFill>
            <a:srgbClr val="470CED">
              <a:lumMod val="20000"/>
              <a:lumOff val="80000"/>
            </a:srgbClr>
          </a:solidFill>
          <a:ln w="57150" cap="flat" cmpd="sng" algn="ctr">
            <a:solidFill>
              <a:srgbClr val="470CE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72" panose="020B0503030000000003" pitchFamily="34" charset="0"/>
              <a:ea typeface="Segoe UI" pitchFamily="34" charset="0"/>
              <a:cs typeface="72" panose="020B05030300000000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A1389-463E-E418-1060-F327EEF9A6E9}"/>
              </a:ext>
            </a:extLst>
          </p:cNvPr>
          <p:cNvSpPr txBox="1"/>
          <p:nvPr/>
        </p:nvSpPr>
        <p:spPr>
          <a:xfrm>
            <a:off x="2750510" y="2152700"/>
            <a:ext cx="433938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70CED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describe</a:t>
            </a:r>
          </a:p>
          <a:p>
            <a:pPr marL="0" marR="0" lvl="0" indent="0" algn="ct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70CED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Clean ABAP style guide</a:t>
            </a:r>
          </a:p>
        </p:txBody>
      </p:sp>
      <p:sp>
        <p:nvSpPr>
          <p:cNvPr id="5" name="Oval 4" descr="Oval representing &quot;check&quot; subset of Clean ABAP">
            <a:extLst>
              <a:ext uri="{FF2B5EF4-FFF2-40B4-BE49-F238E27FC236}">
                <a16:creationId xmlns:a16="http://schemas.microsoft.com/office/drawing/2014/main" id="{235C14E0-5751-F1B0-7575-30CE0FC082B2}"/>
              </a:ext>
            </a:extLst>
          </p:cNvPr>
          <p:cNvSpPr/>
          <p:nvPr/>
        </p:nvSpPr>
        <p:spPr bwMode="auto">
          <a:xfrm>
            <a:off x="2422652" y="3051231"/>
            <a:ext cx="4995106" cy="2918647"/>
          </a:xfrm>
          <a:prstGeom prst="ellipse">
            <a:avLst/>
          </a:prstGeom>
          <a:solidFill>
            <a:srgbClr val="D20ADA">
              <a:lumMod val="20000"/>
              <a:lumOff val="80000"/>
            </a:srgbClr>
          </a:solidFill>
          <a:ln w="57150" cap="flat" cmpd="sng" algn="ctr">
            <a:solidFill>
              <a:srgbClr val="D20ADA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72" panose="020B0503030000000003" pitchFamily="34" charset="0"/>
              <a:ea typeface="Segoe UI" pitchFamily="34" charset="0"/>
              <a:cs typeface="72" panose="020B05030300000000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4AC397-2D74-5D67-624C-5E6D68D6114C}"/>
              </a:ext>
            </a:extLst>
          </p:cNvPr>
          <p:cNvSpPr txBox="1"/>
          <p:nvPr/>
        </p:nvSpPr>
        <p:spPr>
          <a:xfrm>
            <a:off x="3056022" y="3362889"/>
            <a:ext cx="356936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20ADA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check</a:t>
            </a:r>
          </a:p>
          <a:p>
            <a:pPr marL="0" marR="0" lvl="0" indent="0" algn="ct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20ADA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Code pal for ABAP</a:t>
            </a:r>
          </a:p>
        </p:txBody>
      </p:sp>
      <p:sp>
        <p:nvSpPr>
          <p:cNvPr id="9" name="Oval 8" descr="Oval representing &quot;automate&quot; subset of Clean ABAP">
            <a:extLst>
              <a:ext uri="{FF2B5EF4-FFF2-40B4-BE49-F238E27FC236}">
                <a16:creationId xmlns:a16="http://schemas.microsoft.com/office/drawing/2014/main" id="{2B9CCBAB-A336-47D9-B374-0C2D50300D6D}"/>
              </a:ext>
            </a:extLst>
          </p:cNvPr>
          <p:cNvSpPr/>
          <p:nvPr/>
        </p:nvSpPr>
        <p:spPr bwMode="auto">
          <a:xfrm>
            <a:off x="3215015" y="4261956"/>
            <a:ext cx="3410376" cy="2275478"/>
          </a:xfrm>
          <a:prstGeom prst="ellipse">
            <a:avLst/>
          </a:prstGeom>
          <a:solidFill>
            <a:srgbClr val="DAFDF5">
              <a:alpha val="74902"/>
            </a:srgbClr>
          </a:solidFill>
          <a:ln w="57150" cap="flat" cmpd="sng" algn="ctr">
            <a:solidFill>
              <a:srgbClr val="2CE0B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72" panose="020B0503030000000003" pitchFamily="34" charset="0"/>
              <a:ea typeface="Segoe UI" pitchFamily="34" charset="0"/>
              <a:cs typeface="72" panose="020B050303000000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A0A234-03FD-D8A8-185A-C8D596A6EDF4}"/>
              </a:ext>
            </a:extLst>
          </p:cNvPr>
          <p:cNvSpPr txBox="1"/>
          <p:nvPr/>
        </p:nvSpPr>
        <p:spPr>
          <a:xfrm>
            <a:off x="3331270" y="4664675"/>
            <a:ext cx="317786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CE0BF">
                    <a:lumMod val="75000"/>
                  </a:srgbClr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automate</a:t>
            </a:r>
          </a:p>
          <a:p>
            <a:pPr marL="0" marR="0" lvl="0" indent="0" algn="ct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CE0BF">
                    <a:lumMod val="75000"/>
                  </a:srgbClr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Code pal quick fixes</a:t>
            </a:r>
          </a:p>
          <a:p>
            <a:pPr marL="0" marR="0" lvl="0" indent="0" algn="ct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CE0BF">
                  <a:lumMod val="75000"/>
                </a:srgbClr>
              </a:solidFill>
              <a:effectLst/>
              <a:uLnTx/>
              <a:uFillTx/>
              <a:latin typeface="72" panose="020B0503030000000003" pitchFamily="34" charset="0"/>
              <a:ea typeface="+mn-ea"/>
              <a:cs typeface="72" panose="020B0503030000000003" pitchFamily="34" charset="0"/>
            </a:endParaRPr>
          </a:p>
          <a:p>
            <a:pPr marL="0" marR="0" lvl="0" indent="0" algn="ct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CE0BF">
                    <a:lumMod val="75000"/>
                  </a:srgbClr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ABAP cleaner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1401AB8-E725-1905-80E9-7D680ADAF08D}"/>
              </a:ext>
            </a:extLst>
          </p:cNvPr>
          <p:cNvSpPr/>
          <p:nvPr/>
        </p:nvSpPr>
        <p:spPr bwMode="gray">
          <a:xfrm>
            <a:off x="7837715" y="1029887"/>
            <a:ext cx="2422949" cy="1405704"/>
          </a:xfrm>
          <a:prstGeom prst="wedgeRoundRectCallout">
            <a:avLst>
              <a:gd name="adj1" fmla="val -127916"/>
              <a:gd name="adj2" fmla="val -6801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Clean ABAP = how to write readable, maintainable, testable ABAP code </a:t>
            </a:r>
            <a:endParaRPr kumimoji="0" lang="en-DE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090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  <p:bldP spid="5" grpId="0" animBg="1"/>
      <p:bldP spid="11" grpId="0"/>
      <p:bldP spid="9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869BB-EA14-36A9-E1BE-FE8124671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F0AB00"/>
                </a:solidFill>
                <a:latin typeface="72 Brand"/>
              </a:rPr>
              <a:t>Who</a:t>
            </a:r>
            <a:r>
              <a:rPr lang="en-US" sz="4000" b="1" dirty="0">
                <a:solidFill>
                  <a:schemeClr val="accent1"/>
                </a:solidFill>
                <a:latin typeface="72 Brand"/>
              </a:rPr>
              <a:t> </a:t>
            </a:r>
            <a:r>
              <a:rPr lang="en-US" sz="4000" b="1" dirty="0">
                <a:latin typeface="72 Brand"/>
              </a:rPr>
              <a:t>is ABAP cleaner for </a:t>
            </a:r>
            <a:br>
              <a:rPr lang="en-US" sz="4000" b="1" dirty="0">
                <a:latin typeface="72 Brand"/>
              </a:rPr>
            </a:br>
            <a:r>
              <a:rPr lang="en-US" sz="4000" b="1" dirty="0">
                <a:latin typeface="72 Brand"/>
              </a:rPr>
              <a:t>and </a:t>
            </a:r>
            <a:r>
              <a:rPr lang="en-US" sz="4000" b="1" dirty="0">
                <a:solidFill>
                  <a:srgbClr val="F0AB00"/>
                </a:solidFill>
                <a:latin typeface="72 Brand"/>
              </a:rPr>
              <a:t>why</a:t>
            </a:r>
            <a:r>
              <a:rPr lang="en-US" sz="4000" b="1" dirty="0">
                <a:solidFill>
                  <a:schemeClr val="accent1"/>
                </a:solidFill>
                <a:latin typeface="72 Brand"/>
              </a:rPr>
              <a:t> </a:t>
            </a:r>
            <a:r>
              <a:rPr lang="en-US" sz="4000" b="1" dirty="0">
                <a:latin typeface="72 Brand"/>
              </a:rPr>
              <a:t>should you use it?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70492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670A6D-AB2B-C190-5234-7AF7A479E2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Simply </a:t>
            </a:r>
            <a:r>
              <a:rPr lang="en-US" b="1" dirty="0">
                <a:solidFill>
                  <a:srgbClr val="2FA5F5"/>
                </a:solidFill>
              </a:rPr>
              <a:t>every ABAP developer</a:t>
            </a:r>
            <a:r>
              <a:rPr lang="en-US" b="1" dirty="0"/>
              <a:t>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 a customer, at a partner, at SAP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development or maintenance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a team or on your own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ABAP Development Tools (ADT) (preferred) or SAP GUI (via clipboard) </a:t>
            </a:r>
          </a:p>
          <a:p>
            <a:endParaRPr lang="en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9FB28B-5B8C-2493-395D-DE7FEBE53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0AB00"/>
                </a:solidFill>
              </a:rPr>
              <a:t>Who</a:t>
            </a:r>
            <a:r>
              <a:rPr lang="en-US" dirty="0"/>
              <a:t> is ABAP cleaner for?</a:t>
            </a:r>
            <a:endParaRPr lang="en-DE" dirty="0"/>
          </a:p>
        </p:txBody>
      </p:sp>
      <p:pic>
        <p:nvPicPr>
          <p:cNvPr id="4" name="Picture 3" descr="ABAP cleaner logo">
            <a:extLst>
              <a:ext uri="{FF2B5EF4-FFF2-40B4-BE49-F238E27FC236}">
                <a16:creationId xmlns:a16="http://schemas.microsoft.com/office/drawing/2014/main" id="{F88A7810-D02A-4455-B43C-FD05D0BF2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426" y="0"/>
            <a:ext cx="1912122" cy="191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8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BEF716C-E4A3-4EEA-B951-A0B236DB5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0AB00"/>
                </a:solidFill>
              </a:rPr>
              <a:t>Why</a:t>
            </a:r>
            <a:r>
              <a:rPr lang="en-US" dirty="0"/>
              <a:t> should you use ABAP cleaner? </a:t>
            </a:r>
          </a:p>
        </p:txBody>
      </p:sp>
      <p:sp>
        <p:nvSpPr>
          <p:cNvPr id="24579" name="Text Placeholder 5">
            <a:extLst>
              <a:ext uri="{FF2B5EF4-FFF2-40B4-BE49-F238E27FC236}">
                <a16:creationId xmlns:a16="http://schemas.microsoft.com/office/drawing/2014/main" id="{C6880B0D-18EA-4C2D-BCF3-124C3623226A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>
          <a:xfrm>
            <a:off x="585787" y="1435101"/>
            <a:ext cx="11018838" cy="491889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30000"/>
              </a:lnSpc>
              <a:spcBef>
                <a:spcPts val="1200"/>
              </a:spcBef>
              <a:buNone/>
            </a:pPr>
            <a:r>
              <a:rPr lang="en-US" altLang="en-US" sz="2400" b="1" dirty="0"/>
              <a:t>ABAP cleaner makes your </a:t>
            </a:r>
            <a:r>
              <a:rPr lang="en-US" altLang="en-US" sz="2400" b="1"/>
              <a:t>life easier </a:t>
            </a:r>
            <a:r>
              <a:rPr lang="en-US" altLang="en-US" sz="2400" b="1" dirty="0"/>
              <a:t>when …</a:t>
            </a:r>
          </a:p>
          <a:p>
            <a:pPr marL="342900" indent="-34290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2FA5F5"/>
                </a:solidFill>
              </a:rPr>
              <a:t>Writing</a:t>
            </a:r>
            <a:r>
              <a:rPr lang="en-US" altLang="en-US" sz="2400" dirty="0"/>
              <a:t> code </a:t>
            </a:r>
          </a:p>
          <a:p>
            <a:pPr marL="342900" indent="-34290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2FA5F5"/>
                </a:solidFill>
              </a:rPr>
              <a:t>Reading</a:t>
            </a:r>
            <a:r>
              <a:rPr lang="en-US" altLang="en-US" sz="2400" b="1" dirty="0">
                <a:solidFill>
                  <a:schemeClr val="accent3"/>
                </a:solidFill>
              </a:rPr>
              <a:t> </a:t>
            </a:r>
            <a:r>
              <a:rPr lang="en-US" altLang="en-US" sz="2400" dirty="0"/>
              <a:t>code </a:t>
            </a:r>
          </a:p>
          <a:p>
            <a:pPr marL="342900" indent="-34290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2FA5F5"/>
                </a:solidFill>
              </a:rPr>
              <a:t>Reviewing</a:t>
            </a:r>
            <a:r>
              <a:rPr lang="en-US" altLang="en-US" sz="2400" b="1" dirty="0">
                <a:solidFill>
                  <a:schemeClr val="accent3"/>
                </a:solidFill>
              </a:rPr>
              <a:t> </a:t>
            </a:r>
            <a:r>
              <a:rPr lang="en-US" altLang="en-US" sz="2400" dirty="0"/>
              <a:t>code </a:t>
            </a:r>
          </a:p>
          <a:p>
            <a:pPr marL="342900" indent="-34290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2FA5F5"/>
                </a:solidFill>
              </a:rPr>
              <a:t>Upskilling</a:t>
            </a:r>
            <a:r>
              <a:rPr lang="en-US" altLang="en-US" sz="2400" b="1" dirty="0">
                <a:solidFill>
                  <a:schemeClr val="accent3"/>
                </a:solidFill>
              </a:rPr>
              <a:t> </a:t>
            </a:r>
            <a:r>
              <a:rPr lang="en-US" altLang="en-US" sz="2400" dirty="0"/>
              <a:t>colleagues </a:t>
            </a:r>
          </a:p>
          <a:p>
            <a:pPr marL="342900" indent="-34290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2FA5F5"/>
                </a:solidFill>
              </a:rPr>
              <a:t>Integrating</a:t>
            </a:r>
            <a:r>
              <a:rPr lang="en-US" altLang="en-US" sz="2400" b="1" dirty="0">
                <a:solidFill>
                  <a:schemeClr val="accent3"/>
                </a:solidFill>
              </a:rPr>
              <a:t> </a:t>
            </a:r>
            <a:r>
              <a:rPr lang="en-US" altLang="en-US" sz="2400" dirty="0"/>
              <a:t>your (non-)perfectionist colleague 🧐🙂</a:t>
            </a:r>
          </a:p>
          <a:p>
            <a:pPr>
              <a:lnSpc>
                <a:spcPct val="130000"/>
              </a:lnSpc>
              <a:spcBef>
                <a:spcPts val="1200"/>
              </a:spcBef>
            </a:pPr>
            <a:endParaRPr lang="en-US" altLang="en-US" sz="2400" dirty="0"/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altLang="en-US" sz="2400" b="1" dirty="0"/>
              <a:t>… thus leaving you more time for …</a:t>
            </a:r>
          </a:p>
          <a:p>
            <a:pPr marL="342900" indent="-34290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en-US" sz="2400" dirty="0"/>
              <a:t>Solving the </a:t>
            </a:r>
            <a:r>
              <a:rPr lang="en-US" altLang="en-US" sz="2400" b="1" dirty="0">
                <a:solidFill>
                  <a:srgbClr val="2FA5F5"/>
                </a:solidFill>
              </a:rPr>
              <a:t>more complex issues</a:t>
            </a:r>
            <a:r>
              <a:rPr lang="en-US" altLang="en-US" sz="2400" b="1" dirty="0">
                <a:solidFill>
                  <a:schemeClr val="accent3"/>
                </a:solidFill>
              </a:rPr>
              <a:t> </a:t>
            </a:r>
            <a:r>
              <a:rPr lang="en-US" altLang="en-US" sz="2400" dirty="0"/>
              <a:t>and (Code pal) findings </a:t>
            </a:r>
          </a:p>
          <a:p>
            <a:pPr marL="342900" indent="-34290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en-US" sz="2400" dirty="0"/>
              <a:t>Reviewing and discussing the </a:t>
            </a:r>
            <a:r>
              <a:rPr lang="en-US" altLang="en-US" sz="2400" b="1" dirty="0">
                <a:solidFill>
                  <a:srgbClr val="2FA5F5"/>
                </a:solidFill>
              </a:rPr>
              <a:t>algorithm</a:t>
            </a:r>
            <a:r>
              <a:rPr lang="en-US" altLang="en-US" sz="2400" b="1" dirty="0">
                <a:solidFill>
                  <a:schemeClr val="accent3"/>
                </a:solidFill>
              </a:rPr>
              <a:t> </a:t>
            </a:r>
            <a:r>
              <a:rPr lang="en-US" altLang="en-US" sz="2400" dirty="0"/>
              <a:t>etc.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15B9BD-5D15-4F27-E30C-B7379373A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903" y="4393339"/>
            <a:ext cx="3511958" cy="2143788"/>
          </a:xfrm>
          <a:prstGeom prst="rect">
            <a:avLst/>
          </a:prstGeom>
        </p:spPr>
      </p:pic>
      <p:pic>
        <p:nvPicPr>
          <p:cNvPr id="3" name="Picture 2" descr="ABAP cleaner logo">
            <a:extLst>
              <a:ext uri="{FF2B5EF4-FFF2-40B4-BE49-F238E27FC236}">
                <a16:creationId xmlns:a16="http://schemas.microsoft.com/office/drawing/2014/main" id="{6B2E2956-335A-782B-16D1-697D4D856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426" y="0"/>
            <a:ext cx="1912122" cy="191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6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869BB-EA14-36A9-E1BE-FE8124671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2FA5F5"/>
                </a:solidFill>
              </a:rPr>
              <a:t>Demo</a:t>
            </a:r>
            <a:r>
              <a:rPr lang="en-US" dirty="0"/>
              <a:t>: Where can you </a:t>
            </a:r>
            <a:r>
              <a:rPr lang="en-US" dirty="0">
                <a:solidFill>
                  <a:srgbClr val="F0AB00"/>
                </a:solidFill>
              </a:rPr>
              <a:t>get</a:t>
            </a:r>
            <a:r>
              <a:rPr lang="en-US" dirty="0"/>
              <a:t> ABAP cleaner?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26857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869BB-EA14-36A9-E1BE-FE8124671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2FA5F5"/>
                </a:solidFill>
              </a:rPr>
              <a:t>Demo</a:t>
            </a:r>
            <a:r>
              <a:rPr lang="en-US" dirty="0"/>
              <a:t>: How can you </a:t>
            </a:r>
            <a:r>
              <a:rPr lang="en-US" dirty="0">
                <a:solidFill>
                  <a:srgbClr val="F0AB00"/>
                </a:solidFill>
              </a:rPr>
              <a:t>use</a:t>
            </a:r>
            <a:r>
              <a:rPr lang="en-US" dirty="0"/>
              <a:t> ABAP cleaner?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72888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869BB-EA14-36A9-E1BE-FE8124671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2FA5F5"/>
                </a:solidFill>
              </a:rPr>
              <a:t>Demo</a:t>
            </a:r>
            <a:r>
              <a:rPr lang="en-US" sz="4000" dirty="0"/>
              <a:t>: How can you </a:t>
            </a:r>
            <a:r>
              <a:rPr lang="en-US" sz="4000" dirty="0">
                <a:solidFill>
                  <a:srgbClr val="F0AB00"/>
                </a:solidFill>
              </a:rPr>
              <a:t>configure</a:t>
            </a:r>
            <a:r>
              <a:rPr lang="en-US" sz="4000" dirty="0"/>
              <a:t> ABAP cleaner?</a:t>
            </a:r>
            <a:endParaRPr lang="en-DE" sz="4000" dirty="0"/>
          </a:p>
        </p:txBody>
      </p:sp>
    </p:spTree>
    <p:extLst>
      <p:ext uri="{BB962C8B-B14F-4D97-AF65-F5344CB8AC3E}">
        <p14:creationId xmlns:p14="http://schemas.microsoft.com/office/powerpoint/2010/main" val="162987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90842A-EF2C-1EC5-4B27-E467AE3976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  <a:buClr>
                <a:srgbClr val="F0AB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 Adaptation of </a:t>
            </a:r>
            <a:r>
              <a:rPr lang="en-US" sz="2400" b="1" dirty="0">
                <a:latin typeface="Arial"/>
                <a:cs typeface="Arial"/>
              </a:rPr>
              <a:t>Clean Code </a:t>
            </a:r>
            <a:r>
              <a:rPr lang="en-US" sz="2400" dirty="0">
                <a:latin typeface="Arial"/>
                <a:cs typeface="Arial"/>
              </a:rPr>
              <a:t>principles for ABAP</a:t>
            </a:r>
          </a:p>
          <a:p>
            <a:pPr lvl="1">
              <a:lnSpc>
                <a:spcPct val="150000"/>
              </a:lnSpc>
              <a:buClr>
                <a:srgbClr val="F0AB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 Readable, testable and maintainable code</a:t>
            </a:r>
          </a:p>
          <a:p>
            <a:pPr lvl="1">
              <a:lnSpc>
                <a:spcPct val="150000"/>
              </a:lnSpc>
              <a:buClr>
                <a:srgbClr val="F0AB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 Optimized for the reader:</a:t>
            </a:r>
          </a:p>
          <a:p>
            <a:pPr marL="521711" lvl="2" indent="-342900">
              <a:lnSpc>
                <a:spcPct val="150000"/>
              </a:lnSpc>
              <a:buClr>
                <a:srgbClr val="F0AB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We spend more time reading than writing code</a:t>
            </a:r>
          </a:p>
          <a:p>
            <a:pPr marL="521711" lvl="2" indent="-342900">
              <a:lnSpc>
                <a:spcPct val="150000"/>
              </a:lnSpc>
              <a:buClr>
                <a:srgbClr val="F0AB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We read own custom code + SAP code </a:t>
            </a:r>
          </a:p>
          <a:p>
            <a:pPr lvl="1">
              <a:lnSpc>
                <a:spcPct val="150000"/>
              </a:lnSpc>
              <a:buClr>
                <a:srgbClr val="F0AB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 ABAP has evolved over a long time with backward-compatibility in mind</a:t>
            </a:r>
          </a:p>
          <a:p>
            <a:pPr marL="521711" lvl="2" indent="-342900">
              <a:lnSpc>
                <a:spcPct val="150000"/>
              </a:lnSpc>
              <a:buClr>
                <a:srgbClr val="F0AB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Legacy code vs. new code</a:t>
            </a:r>
            <a:endParaRPr lang="en-US" sz="2800" dirty="0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53353-8EAE-3F26-61D7-1C8C69A4A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Clean ABAP?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78250-8236-6715-B9A3-5BCD44166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818" y="1071359"/>
            <a:ext cx="2715533" cy="342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0B117F60-5B1C-81D8-F1A1-3E3AF4637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98" y="2477921"/>
            <a:ext cx="4227889" cy="3815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0FEB70-C910-5796-7F9C-8A8164D2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FA5F5"/>
                </a:solidFill>
              </a:rPr>
              <a:t>More</a:t>
            </a:r>
            <a:r>
              <a:rPr lang="en-US" dirty="0"/>
              <a:t> on how to install, use and configure ABAP cleaner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95AE7D-387A-7196-D618-462023263EE6}"/>
              </a:ext>
            </a:extLst>
          </p:cNvPr>
          <p:cNvSpPr txBox="1"/>
          <p:nvPr/>
        </p:nvSpPr>
        <p:spPr>
          <a:xfrm>
            <a:off x="504001" y="1475508"/>
            <a:ext cx="635424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For &gt; 60 minutes demo on how to install, use and configure ABAP cleaner, watch the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2FA5F5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Devtoberfest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session on YouTube:</a:t>
            </a:r>
            <a:endParaRPr kumimoji="0" lang="en-DE" sz="1800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" name="Picture 3" descr="Devtoberfest title slide">
            <a:hlinkClick r:id="rId4"/>
            <a:extLst>
              <a:ext uri="{FF2B5EF4-FFF2-40B4-BE49-F238E27FC236}">
                <a16:creationId xmlns:a16="http://schemas.microsoft.com/office/drawing/2014/main" id="{1630DC15-1E46-9169-38AD-909615571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00" y="2458560"/>
            <a:ext cx="6354247" cy="3582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30A28D-766B-2F2E-F8DB-9CB21ADADE45}"/>
              </a:ext>
            </a:extLst>
          </p:cNvPr>
          <p:cNvSpPr txBox="1"/>
          <p:nvPr/>
        </p:nvSpPr>
        <p:spPr>
          <a:xfrm>
            <a:off x="7238999" y="1475509"/>
            <a:ext cx="4451477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And of course you can find everything on the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2FA5F5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ABAP cleaner repository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FA5F5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at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  <a:hlinkClick r:id="rId2"/>
              </a:rPr>
              <a:t>https://github.com/SAP/abap-cleaner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endParaRPr kumimoji="0" lang="en-DE" sz="1800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22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869BB-EA14-36A9-E1BE-FE8124671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How will ABAP cleaner </a:t>
            </a:r>
            <a:r>
              <a:rPr lang="en-US" sz="4000" dirty="0">
                <a:solidFill>
                  <a:srgbClr val="F0AB00"/>
                </a:solidFill>
              </a:rPr>
              <a:t>evolve</a:t>
            </a:r>
            <a:r>
              <a:rPr lang="en-US" sz="4000" dirty="0"/>
              <a:t>?</a:t>
            </a:r>
            <a:endParaRPr lang="en-DE" sz="4000" dirty="0"/>
          </a:p>
        </p:txBody>
      </p:sp>
    </p:spTree>
    <p:extLst>
      <p:ext uri="{BB962C8B-B14F-4D97-AF65-F5344CB8AC3E}">
        <p14:creationId xmlns:p14="http://schemas.microsoft.com/office/powerpoint/2010/main" val="1164525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DC8C270-D8A0-30D5-7C22-9F5C0F732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33" y="1546625"/>
            <a:ext cx="8021828" cy="4950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4C55C1-3E74-CA39-1DD1-80A570A2D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FA5F5"/>
                </a:solidFill>
              </a:rPr>
              <a:t>Community</a:t>
            </a:r>
            <a:r>
              <a:rPr lang="en-US" dirty="0"/>
              <a:t> engagement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2C0DD7-5B6A-2158-BFBC-CB9D86D5AA89}"/>
              </a:ext>
            </a:extLst>
          </p:cNvPr>
          <p:cNvSpPr txBox="1"/>
          <p:nvPr/>
        </p:nvSpPr>
        <p:spPr>
          <a:xfrm>
            <a:off x="8975557" y="1949772"/>
            <a:ext cx="2594485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112 issues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InnerSource repository (now closed) </a:t>
            </a:r>
          </a:p>
          <a:p>
            <a:pPr marL="285750" marR="0" lvl="0" indent="-28575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268 issues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Open Source repository in first year</a:t>
            </a:r>
            <a:endParaRPr kumimoji="0" lang="en-DE" sz="1400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404924-15F9-4B0E-54D4-C126C9F01012}"/>
              </a:ext>
            </a:extLst>
          </p:cNvPr>
          <p:cNvSpPr txBox="1"/>
          <p:nvPr/>
        </p:nvSpPr>
        <p:spPr>
          <a:xfrm>
            <a:off x="585361" y="3866781"/>
            <a:ext cx="82523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Inner Source</a:t>
            </a:r>
            <a:endParaRPr kumimoji="0" lang="en-DE" sz="1600" b="1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Arrow: Down 15" descr="arrow pointing to December, 2021">
            <a:extLst>
              <a:ext uri="{FF2B5EF4-FFF2-40B4-BE49-F238E27FC236}">
                <a16:creationId xmlns:a16="http://schemas.microsoft.com/office/drawing/2014/main" id="{1F6FB15A-205A-43B9-3326-9E8CF1F3F94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gray">
          <a:xfrm>
            <a:off x="869221" y="4434484"/>
            <a:ext cx="257512" cy="626474"/>
          </a:xfrm>
          <a:prstGeom prst="downArrow">
            <a:avLst/>
          </a:prstGeom>
          <a:solidFill>
            <a:srgbClr val="89D1FF"/>
          </a:solidFill>
          <a:ln>
            <a:solidFill>
              <a:srgbClr val="1B90FF"/>
            </a:solidFill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31F3F6-154A-A491-D177-80C6E2E93DD2}"/>
              </a:ext>
            </a:extLst>
          </p:cNvPr>
          <p:cNvSpPr txBox="1"/>
          <p:nvPr/>
        </p:nvSpPr>
        <p:spPr>
          <a:xfrm>
            <a:off x="4702586" y="3117502"/>
            <a:ext cx="94857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Open Source</a:t>
            </a:r>
            <a:endParaRPr kumimoji="0" lang="en-DE" sz="1600" b="1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Arrow: Down 16" descr="Arrow pointing to April, 2023">
            <a:extLst>
              <a:ext uri="{FF2B5EF4-FFF2-40B4-BE49-F238E27FC236}">
                <a16:creationId xmlns:a16="http://schemas.microsoft.com/office/drawing/2014/main" id="{85F1C283-B7E9-952E-7D49-E12A4F555B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gray">
          <a:xfrm>
            <a:off x="5048119" y="3683537"/>
            <a:ext cx="257512" cy="626474"/>
          </a:xfrm>
          <a:prstGeom prst="downArrow">
            <a:avLst/>
          </a:prstGeom>
          <a:solidFill>
            <a:srgbClr val="2FA5F5"/>
          </a:solidFill>
          <a:ln>
            <a:solidFill>
              <a:srgbClr val="0070C0"/>
            </a:solidFill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B97729-1914-FDF2-8DD0-ABEF8531EF78}"/>
              </a:ext>
            </a:extLst>
          </p:cNvPr>
          <p:cNvSpPr/>
          <p:nvPr/>
        </p:nvSpPr>
        <p:spPr bwMode="gray">
          <a:xfrm>
            <a:off x="8975559" y="4206065"/>
            <a:ext cx="2418346" cy="749969"/>
          </a:xfrm>
          <a:prstGeom prst="rect">
            <a:avLst/>
          </a:prstGeom>
          <a:solidFill>
            <a:srgbClr val="ED7D31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Orange (32%) = bugs, dumps, unexpected cleanup results, poor alignment</a:t>
            </a:r>
            <a:endParaRPr kumimoji="0" lang="en-DE" sz="1400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36BF6B-6311-98D0-BA8D-82730723101D}"/>
              </a:ext>
            </a:extLst>
          </p:cNvPr>
          <p:cNvSpPr/>
          <p:nvPr/>
        </p:nvSpPr>
        <p:spPr bwMode="gray">
          <a:xfrm>
            <a:off x="8975559" y="3377794"/>
            <a:ext cx="2418346" cy="749969"/>
          </a:xfrm>
          <a:prstGeom prst="rect">
            <a:avLst/>
          </a:prstGeom>
          <a:solidFill>
            <a:srgbClr val="A5A5A5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Gray (24%) = no defect, duplicate, out of scope</a:t>
            </a:r>
            <a:endParaRPr kumimoji="0" lang="en-DE" sz="1400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9E79D5-21A1-52EF-1FB6-0A90CCB292D5}"/>
              </a:ext>
            </a:extLst>
          </p:cNvPr>
          <p:cNvSpPr/>
          <p:nvPr/>
        </p:nvSpPr>
        <p:spPr bwMode="gray">
          <a:xfrm>
            <a:off x="8975559" y="5034336"/>
            <a:ext cx="2418346" cy="749969"/>
          </a:xfrm>
          <a:prstGeom prst="rect">
            <a:avLst/>
          </a:prstGeom>
          <a:solidFill>
            <a:srgbClr val="4472C4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Blue (44%) = ideas for new cleanup rules, new options, new UI features etc.</a:t>
            </a:r>
            <a:endParaRPr kumimoji="0" lang="en-DE" sz="14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B3F7C6-2339-305A-19A7-E1DFA65F5E1C}"/>
              </a:ext>
            </a:extLst>
          </p:cNvPr>
          <p:cNvSpPr txBox="1"/>
          <p:nvPr/>
        </p:nvSpPr>
        <p:spPr>
          <a:xfrm>
            <a:off x="5858039" y="1787934"/>
            <a:ext cx="175921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Devtoberfest session</a:t>
            </a:r>
            <a:endParaRPr kumimoji="0" lang="en-DE" sz="1200" b="1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Arrow: Down 8" descr="arrow pointing to September, 2023">
            <a:extLst>
              <a:ext uri="{FF2B5EF4-FFF2-40B4-BE49-F238E27FC236}">
                <a16:creationId xmlns:a16="http://schemas.microsoft.com/office/drawing/2014/main" id="{C7FDB81E-3D8D-E5A7-A1B9-0282AE5E2C0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gray">
          <a:xfrm>
            <a:off x="6630903" y="2076050"/>
            <a:ext cx="213485" cy="519365"/>
          </a:xfrm>
          <a:prstGeom prst="downArrow">
            <a:avLst/>
          </a:prstGeom>
          <a:solidFill>
            <a:srgbClr val="2FA5F5"/>
          </a:solidFill>
          <a:ln>
            <a:solidFill>
              <a:srgbClr val="0070C0"/>
            </a:solidFill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B4F522-D28B-EC92-4387-C895A66A6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7895" y="44703"/>
            <a:ext cx="1313383" cy="131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8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 animBg="1"/>
      <p:bldP spid="14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7F23F-612D-5BF0-6EFD-E21EC18F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0AB00"/>
                </a:solidFill>
              </a:rPr>
              <a:t>Evolution</a:t>
            </a:r>
            <a:r>
              <a:rPr lang="en-US" dirty="0"/>
              <a:t> of ABAP cleaner</a:t>
            </a:r>
            <a:endParaRPr lang="en-DE" dirty="0"/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D5D01040-17BC-9521-AA0C-BC0D1FC49F83}"/>
              </a:ext>
            </a:extLst>
          </p:cNvPr>
          <p:cNvSpPr txBox="1">
            <a:spLocks/>
          </p:cNvSpPr>
          <p:nvPr/>
        </p:nvSpPr>
        <p:spPr>
          <a:xfrm>
            <a:off x="5812585" y="1563059"/>
            <a:ext cx="5514939" cy="9640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Tx/>
              <a:buSzPct val="100000"/>
              <a:buFont typeface="Roboto" panose="02000000000000000000" pitchFamily="2" charset="0"/>
              <a:buChar char="​"/>
              <a:defRPr sz="2000" b="0" i="0" kern="120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b="0" i="0" kern="1200" noProof="0" dirty="0" smtClean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80000"/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4pPr>
            <a:lvl5pPr marL="719856" indent="-179964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="0" i="0" kern="1200" baseline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None/>
            </a:pPr>
            <a:r>
              <a:rPr lang="en-US" sz="1800" dirty="0"/>
              <a:t>Once the project was InnerSource / Open Source, lots of </a:t>
            </a:r>
            <a:r>
              <a:rPr lang="en-US" sz="1800" b="1" dirty="0">
                <a:solidFill>
                  <a:srgbClr val="2FA5F5"/>
                </a:solidFill>
              </a:rPr>
              <a:t>new ideas</a:t>
            </a:r>
            <a:r>
              <a:rPr lang="en-US" sz="1800" b="1" dirty="0">
                <a:solidFill>
                  <a:schemeClr val="accent3"/>
                </a:solidFill>
              </a:rPr>
              <a:t> </a:t>
            </a:r>
            <a:r>
              <a:rPr lang="en-US" sz="1800" dirty="0"/>
              <a:t>for cleanup rules and other features were posted by the </a:t>
            </a:r>
            <a:r>
              <a:rPr lang="en-US" sz="1800" b="1" dirty="0">
                <a:solidFill>
                  <a:srgbClr val="2FA5F5"/>
                </a:solidFill>
              </a:rPr>
              <a:t>community</a:t>
            </a:r>
            <a:r>
              <a:rPr lang="en-US" sz="1800" dirty="0"/>
              <a:t>!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D912C1-643D-D737-6B66-509E1EAC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36" y="1165199"/>
            <a:ext cx="4837551" cy="2564491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3AB5C35D-FBE4-671E-2140-837F6CA6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2139111" y="2064467"/>
            <a:ext cx="163285" cy="338428"/>
          </a:xfrm>
          <a:prstGeom prst="downArrow">
            <a:avLst/>
          </a:prstGeom>
          <a:solidFill>
            <a:srgbClr val="89D1FF"/>
          </a:solidFill>
          <a:ln>
            <a:solidFill>
              <a:srgbClr val="1B90FF"/>
            </a:solidFill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D4C63B5D-8F0E-7D35-3891-127C26BAE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3961370" y="1644389"/>
            <a:ext cx="163285" cy="338428"/>
          </a:xfrm>
          <a:prstGeom prst="downArrow">
            <a:avLst/>
          </a:prstGeom>
          <a:solidFill>
            <a:srgbClr val="2FA5F5"/>
          </a:solidFill>
          <a:ln>
            <a:solidFill>
              <a:srgbClr val="0070C0"/>
            </a:solidFill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237508-2840-D78F-BCCF-8683B25FCBF5}"/>
              </a:ext>
            </a:extLst>
          </p:cNvPr>
          <p:cNvSpPr txBox="1"/>
          <p:nvPr/>
        </p:nvSpPr>
        <p:spPr>
          <a:xfrm>
            <a:off x="3742273" y="1313719"/>
            <a:ext cx="6014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000" b="1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Open Source</a:t>
            </a:r>
            <a:endParaRPr lang="en-DE" sz="1000" b="1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5B3E5795-DE51-D75D-4675-6C4F365E0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93644" y="1621496"/>
            <a:ext cx="163284" cy="847196"/>
          </a:xfrm>
          <a:prstGeom prst="rightBrace">
            <a:avLst/>
          </a:prstGeom>
          <a:ln w="38100">
            <a:solidFill>
              <a:srgbClr val="2FA5F5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54F05D-0463-ADDE-CD01-1FE88D596D77}"/>
              </a:ext>
            </a:extLst>
          </p:cNvPr>
          <p:cNvSpPr txBox="1"/>
          <p:nvPr/>
        </p:nvSpPr>
        <p:spPr>
          <a:xfrm>
            <a:off x="1969270" y="1713846"/>
            <a:ext cx="52326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000" b="1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Inner Source</a:t>
            </a:r>
            <a:endParaRPr lang="en-DE" sz="1000" b="1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4C04437-1373-F78F-32D1-906B4C3C0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7895" y="44703"/>
            <a:ext cx="1313383" cy="1313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3BC611-7156-5991-82CA-B8007E79E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36" y="3992493"/>
            <a:ext cx="4837551" cy="2591733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380AF214-DA6E-B255-0ECE-090BABBD3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8324" y="4556119"/>
            <a:ext cx="163284" cy="645717"/>
          </a:xfrm>
          <a:prstGeom prst="rightBrace">
            <a:avLst/>
          </a:prstGeom>
          <a:ln w="38100">
            <a:solidFill>
              <a:srgbClr val="F0AB00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D12BB8-1D06-5A67-1EAE-6C82A0136EB2}"/>
              </a:ext>
            </a:extLst>
          </p:cNvPr>
          <p:cNvSpPr txBox="1"/>
          <p:nvPr/>
        </p:nvSpPr>
        <p:spPr>
          <a:xfrm>
            <a:off x="5903488" y="5805744"/>
            <a:ext cx="573708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More users =&gt; more code styles * configuration variants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=&gt; more bugs found =&gt; more fixes + tests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=&gt; more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stability</a:t>
            </a:r>
            <a:endParaRPr kumimoji="0" lang="en-DE" sz="1800" b="1" i="0" u="none" strike="noStrike" kern="0" cap="none" spc="0" normalizeH="0" baseline="0" noProof="0" dirty="0" err="1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FE12A1-7201-8B3A-F249-85B467621352}"/>
              </a:ext>
            </a:extLst>
          </p:cNvPr>
          <p:cNvSpPr txBox="1">
            <a:spLocks/>
          </p:cNvSpPr>
          <p:nvPr/>
        </p:nvSpPr>
        <p:spPr>
          <a:xfrm>
            <a:off x="5812585" y="4521852"/>
            <a:ext cx="5680228" cy="6457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Tx/>
              <a:buSzPct val="100000"/>
              <a:buFont typeface="Roboto" panose="02000000000000000000" pitchFamily="2" charset="0"/>
              <a:buChar char="​"/>
              <a:defRPr sz="2000" b="0" i="0" kern="120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b="0" i="0" kern="1200" noProof="0" dirty="0" smtClean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80000"/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4pPr>
            <a:lvl5pPr marL="719856" indent="-179964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="0" i="0" kern="1200" baseline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1088776" fontAlgn="base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None/>
              <a:defRPr/>
            </a:pPr>
            <a: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More users =&gt; more diverse code styles </a:t>
            </a:r>
            <a:b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18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=&gt; more need for </a:t>
            </a:r>
            <a:r>
              <a:rPr lang="en-US" sz="1800" b="1" kern="0" dirty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configuration</a:t>
            </a:r>
            <a:endParaRPr lang="en-DE" sz="1800" b="1" kern="0" dirty="0" err="1">
              <a:solidFill>
                <a:srgbClr val="F0AB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992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670A6D-AB2B-C190-5234-7AF7A479E2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pPr>
              <a:spcBef>
                <a:spcPts val="1200"/>
              </a:spcBef>
            </a:pPr>
            <a:r>
              <a:rPr lang="en-US" b="1" dirty="0"/>
              <a:t>For sure: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New </a:t>
            </a:r>
            <a:r>
              <a:rPr lang="en-US" b="1" dirty="0">
                <a:solidFill>
                  <a:srgbClr val="2FA5F5"/>
                </a:solidFill>
              </a:rPr>
              <a:t>cleanup rules </a:t>
            </a:r>
            <a:r>
              <a:rPr lang="en-US" dirty="0"/>
              <a:t>and </a:t>
            </a:r>
            <a:r>
              <a:rPr lang="en-US" b="1" dirty="0">
                <a:solidFill>
                  <a:srgbClr val="2FA5F5"/>
                </a:solidFill>
              </a:rPr>
              <a:t>configuration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dirty="0"/>
              <a:t>options – already lots of great ideas + discussions on the repo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New </a:t>
            </a:r>
            <a:r>
              <a:rPr lang="en-US" b="1" dirty="0">
                <a:solidFill>
                  <a:srgbClr val="2FA5F5"/>
                </a:solidFill>
              </a:rPr>
              <a:t>UI features </a:t>
            </a:r>
            <a:r>
              <a:rPr lang="en-US" dirty="0"/>
              <a:t>as needed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FA5F5"/>
                </a:solidFill>
              </a:rPr>
              <a:t>Bugfixes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dirty="0"/>
              <a:t>and adjustments to the evolving ABAP language as needed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Keep </a:t>
            </a:r>
            <a:r>
              <a:rPr lang="en-US" b="1" dirty="0">
                <a:solidFill>
                  <a:srgbClr val="2FA5F5"/>
                </a:solidFill>
              </a:rPr>
              <a:t>test coverage </a:t>
            </a:r>
            <a:r>
              <a:rPr lang="en-US" dirty="0"/>
              <a:t>up at approx. 90% – crucial to avoid regression </a:t>
            </a:r>
          </a:p>
          <a:p>
            <a:pPr>
              <a:spcBef>
                <a:spcPts val="1200"/>
              </a:spcBef>
              <a:buNone/>
            </a:pPr>
            <a:endParaRPr lang="en-US" dirty="0"/>
          </a:p>
          <a:p>
            <a:pPr>
              <a:spcBef>
                <a:spcPts val="1200"/>
              </a:spcBef>
              <a:buNone/>
            </a:pPr>
            <a:r>
              <a:rPr lang="en-US" b="1" dirty="0"/>
              <a:t>Possibly: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Support for newer ABAP language constructs such as </a:t>
            </a:r>
            <a:r>
              <a:rPr lang="en-US" b="1" dirty="0">
                <a:solidFill>
                  <a:srgbClr val="2FA5F5"/>
                </a:solidFill>
              </a:rPr>
              <a:t>EML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dirty="0"/>
              <a:t>(Entity Manipulation Language)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Support for </a:t>
            </a:r>
            <a:r>
              <a:rPr lang="en-US" b="1" dirty="0">
                <a:solidFill>
                  <a:srgbClr val="2FA5F5"/>
                </a:solidFill>
              </a:rPr>
              <a:t>SQL Script / AMDP </a:t>
            </a:r>
            <a:r>
              <a:rPr lang="en-US" dirty="0"/>
              <a:t>(ABAP-Managed Database Procedures) </a:t>
            </a:r>
          </a:p>
          <a:p>
            <a:pPr>
              <a:spcBef>
                <a:spcPts val="1200"/>
              </a:spcBef>
              <a:buNone/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b="1" dirty="0"/>
              <a:t>Out of scope: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Using </a:t>
            </a:r>
            <a:r>
              <a:rPr lang="en-US" b="1" dirty="0">
                <a:solidFill>
                  <a:schemeClr val="accent1"/>
                </a:solidFill>
              </a:rPr>
              <a:t>backend calls </a:t>
            </a:r>
            <a:r>
              <a:rPr lang="en-US" dirty="0"/>
              <a:t>to get signatures, DDIC information etc. =&gt; keep ABAP cleaner running local and fast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Support for </a:t>
            </a:r>
            <a:r>
              <a:rPr lang="en-US" b="1" dirty="0">
                <a:solidFill>
                  <a:schemeClr val="accent1"/>
                </a:solidFill>
              </a:rPr>
              <a:t>other languages </a:t>
            </a:r>
            <a:r>
              <a:rPr lang="en-US" dirty="0"/>
              <a:t>(e. g. CDS View Definitions)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SAP GUI </a:t>
            </a:r>
            <a:r>
              <a:rPr lang="en-US" dirty="0"/>
              <a:t>integration =&gt; time to switch to ADT ;-)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Embedding AI </a:t>
            </a:r>
            <a:r>
              <a:rPr lang="en-US" dirty="0"/>
              <a:t>– ABAP cleaner automation is deterministic =&gt; no hallucinations, review must NOT be necessary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9FB28B-5B8C-2493-395D-DE7FEBE53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ABAP cleaner </a:t>
            </a:r>
            <a:r>
              <a:rPr lang="en-US" dirty="0">
                <a:solidFill>
                  <a:srgbClr val="F0AB00"/>
                </a:solidFill>
              </a:rPr>
              <a:t>evolve</a:t>
            </a:r>
            <a:r>
              <a:rPr lang="en-US" dirty="0"/>
              <a:t>?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FEE6E-93D5-803C-3DFE-C6D0EEB1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895" y="44703"/>
            <a:ext cx="1313383" cy="131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1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D835-5856-74D6-9A15-A79995F65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945" y="504000"/>
            <a:ext cx="6827532" cy="369332"/>
          </a:xfrm>
        </p:spPr>
        <p:txBody>
          <a:bodyPr/>
          <a:lstStyle/>
          <a:p>
            <a:r>
              <a:rPr lang="en-US" dirty="0"/>
              <a:t>How to </a:t>
            </a:r>
            <a:r>
              <a:rPr lang="en-US" dirty="0">
                <a:solidFill>
                  <a:srgbClr val="F0AB00"/>
                </a:solidFill>
              </a:rPr>
              <a:t>contribute</a:t>
            </a:r>
            <a:endParaRPr lang="en-DE" dirty="0">
              <a:solidFill>
                <a:srgbClr val="F0AB00"/>
              </a:solidFill>
            </a:endParaRPr>
          </a:p>
        </p:txBody>
      </p:sp>
      <p:pic>
        <p:nvPicPr>
          <p:cNvPr id="11" name="Picture 10" descr="three developers looking at computer screen">
            <a:extLst>
              <a:ext uri="{FF2B5EF4-FFF2-40B4-BE49-F238E27FC236}">
                <a16:creationId xmlns:a16="http://schemas.microsoft.com/office/drawing/2014/main" id="{763CCC7E-0C33-9D33-22A4-73B992F6F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71353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7D9F5-6104-8B8D-105B-C1C28AD4B6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2945" y="1557337"/>
            <a:ext cx="6825182" cy="506513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you like ABAP cleaner: </a:t>
            </a:r>
            <a:r>
              <a:rPr lang="en-US" b="1" dirty="0">
                <a:solidFill>
                  <a:srgbClr val="2FA5F5"/>
                </a:solidFill>
              </a:rPr>
              <a:t>spread the word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Report </a:t>
            </a:r>
            <a:r>
              <a:rPr lang="en-US" b="1" dirty="0">
                <a:solidFill>
                  <a:srgbClr val="2FA5F5"/>
                </a:solidFill>
              </a:rPr>
              <a:t>bugs</a:t>
            </a:r>
            <a:r>
              <a:rPr lang="en-US" b="1" dirty="0">
                <a:solidFill>
                  <a:schemeClr val="tx2"/>
                </a:solidFill>
              </a:rPr>
              <a:t> </a:t>
            </a:r>
          </a:p>
          <a:p>
            <a:pPr marL="522864" lvl="1" indent="-342900"/>
            <a:r>
              <a:rPr lang="en-US" dirty="0"/>
              <a:t>Open an issue on the GitHub repository </a:t>
            </a:r>
          </a:p>
          <a:p>
            <a:pPr marL="522864" lvl="1" indent="-342900"/>
            <a:r>
              <a:rPr lang="en-US" dirty="0"/>
              <a:t>With a minimal example, show actual vs. expected result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Tell us about your </a:t>
            </a:r>
            <a:r>
              <a:rPr lang="en-US" b="1" dirty="0">
                <a:solidFill>
                  <a:srgbClr val="2FA5F5"/>
                </a:solidFill>
              </a:rPr>
              <a:t>ideas</a:t>
            </a:r>
            <a:r>
              <a:rPr lang="en-US" b="1" dirty="0">
                <a:solidFill>
                  <a:schemeClr val="tx2"/>
                </a:solidFill>
              </a:rPr>
              <a:t> </a:t>
            </a:r>
          </a:p>
          <a:p>
            <a:pPr marL="522864" lvl="1" indent="-342900"/>
            <a:r>
              <a:rPr lang="en-US" dirty="0"/>
              <a:t>What else could be automated? What config is needed? </a:t>
            </a:r>
          </a:p>
          <a:p>
            <a:pPr marL="522864" lvl="1" indent="-342900"/>
            <a:r>
              <a:rPr lang="en-US" dirty="0"/>
              <a:t>What UI features are missing?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Contribute to </a:t>
            </a:r>
            <a:r>
              <a:rPr lang="en-US" b="1" dirty="0">
                <a:solidFill>
                  <a:srgbClr val="2FA5F5"/>
                </a:solidFill>
              </a:rPr>
              <a:t>development</a:t>
            </a:r>
            <a:r>
              <a:rPr lang="en-US" b="1" dirty="0">
                <a:solidFill>
                  <a:schemeClr val="tx2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With just </a:t>
            </a:r>
            <a:r>
              <a:rPr lang="en-US" b="1" dirty="0">
                <a:solidFill>
                  <a:srgbClr val="2FA5F5"/>
                </a:solidFill>
              </a:rPr>
              <a:t>one click</a:t>
            </a:r>
            <a:r>
              <a:rPr lang="en-US" dirty="0"/>
              <a:t>: give it a star </a:t>
            </a:r>
          </a:p>
          <a:p>
            <a:pPr marL="522864" lvl="1" indent="-342900"/>
            <a:r>
              <a:rPr lang="en-US" dirty="0"/>
              <a:t>=&gt; Only your feedback shows us if it’s worth the effort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b="1" dirty="0">
              <a:solidFill>
                <a:schemeClr val="tx2"/>
              </a:solidFill>
            </a:endParaRPr>
          </a:p>
        </p:txBody>
      </p:sp>
      <p:pic>
        <p:nvPicPr>
          <p:cNvPr id="7" name="Picture 6" descr="GitHub New issue button">
            <a:hlinkClick r:id="rId3"/>
            <a:extLst>
              <a:ext uri="{FF2B5EF4-FFF2-40B4-BE49-F238E27FC236}">
                <a16:creationId xmlns:a16="http://schemas.microsoft.com/office/drawing/2014/main" id="{79238D75-1231-6F53-C280-BD6D09B5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356" y="2062840"/>
            <a:ext cx="899238" cy="365792"/>
          </a:xfrm>
          <a:prstGeom prst="rect">
            <a:avLst/>
          </a:prstGeom>
        </p:spPr>
      </p:pic>
      <p:pic>
        <p:nvPicPr>
          <p:cNvPr id="9" name="Picture 8" descr="GitHub New issue button">
            <a:hlinkClick r:id="rId3"/>
            <a:extLst>
              <a:ext uri="{FF2B5EF4-FFF2-40B4-BE49-F238E27FC236}">
                <a16:creationId xmlns:a16="http://schemas.microsoft.com/office/drawing/2014/main" id="{00381EC8-4E73-5F34-B0EC-062227460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200" y="3294595"/>
            <a:ext cx="899238" cy="365792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88C724B3-7BF9-D79B-416F-10D08459B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438" y="5053044"/>
            <a:ext cx="1744545" cy="34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9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55A5AE-A4D4-5778-6553-69AA20071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en-D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89130B-4611-1F52-3732-097068C119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defTabSz="931863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90000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FA5F5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ABAP cleaner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:</a:t>
            </a:r>
          </a:p>
          <a:p>
            <a:pPr marL="285750" marR="0" lvl="0" indent="-285750" algn="l" defTabSz="931863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Open Source repository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  <a:hlinkClick r:id="rId2"/>
              </a:rPr>
              <a:t>https://github.com/SAP/abap-cleaner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 with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  <a:hlinkClick r:id="rId3"/>
              </a:rPr>
              <a:t>Installation Instructions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  <a:hlinkClick r:id="rId4"/>
              </a:rPr>
              <a:t>Documentation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  <a:hlinkClick r:id="rId5"/>
              </a:rPr>
              <a:t>Release Notes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, list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  <a:hlinkClick r:id="rId6"/>
              </a:rPr>
              <a:t>Available Cleanup Rules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  <a:hlinkClick r:id="rId7"/>
              </a:rPr>
              <a:t>Issues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etc</a:t>
            </a:r>
            <a:r>
              <a:rPr lang="en-US" sz="180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latin typeface="72" panose="020B0503030000000003" pitchFamily="34" charset="0"/>
                <a:cs typeface="72" panose="020B0503030000000003" pitchFamily="34" charset="0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</a:gradFill>
              <a:effectLst/>
              <a:uLnTx/>
              <a:uFillTx/>
              <a:latin typeface="72" panose="020B0503030000000003" pitchFamily="34" charset="0"/>
              <a:ea typeface="+mn-ea"/>
              <a:cs typeface="72" panose="020B0503030000000003" pitchFamily="34" charset="0"/>
            </a:endParaRPr>
          </a:p>
          <a:p>
            <a:pPr marL="285750" marR="0" lvl="0" indent="-285750" algn="l" defTabSz="931863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Updatesite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for Eclipse plug-in: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  <a:hlinkClick r:id="rId8"/>
              </a:rPr>
              <a:t>https://sap.github.io/abap-cleaner/updatesite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 </a:t>
            </a:r>
          </a:p>
          <a:p>
            <a:pPr marL="285750" marR="0" lvl="0" indent="-285750" algn="l" defTabSz="931863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1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latin typeface="72" panose="020B0503030000000003" pitchFamily="34" charset="0"/>
                <a:cs typeface="72" panose="020B0503030000000003" pitchFamily="34" charset="0"/>
              </a:rPr>
              <a:t>Demo</a:t>
            </a:r>
            <a:r>
              <a:rPr lang="en-US" sz="180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latin typeface="72" panose="020B0503030000000003" pitchFamily="34" charset="0"/>
                <a:cs typeface="72" panose="020B0503030000000003" pitchFamily="34" charset="0"/>
              </a:rPr>
              <a:t>: </a:t>
            </a:r>
            <a:r>
              <a:rPr lang="en-US" sz="180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latin typeface="72" panose="020B0503030000000003" pitchFamily="34" charset="0"/>
                <a:cs typeface="72" panose="020B0503030000000003" pitchFamily="34" charset="0"/>
                <a:hlinkClick r:id="rId9"/>
              </a:rPr>
              <a:t>Devtoberfest session</a:t>
            </a:r>
            <a:r>
              <a:rPr lang="en-US" sz="180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latin typeface="72" panose="020B0503030000000003" pitchFamily="34" charset="0"/>
                <a:cs typeface="72" panose="020B0503030000000003" pitchFamily="34" charset="0"/>
              </a:rPr>
              <a:t> on YouTube showing in depth how to install, use and configure ABAP cleaner</a:t>
            </a:r>
          </a:p>
          <a:p>
            <a:pPr marL="285750" marR="0" lvl="0" indent="-285750" algn="l" defTabSz="931863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Webinar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on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  <a:hlinkClick r:id="rId10"/>
              </a:rPr>
              <a:t>Open Source journey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 of ABAP cleaner, </a:t>
            </a:r>
            <a:r>
              <a:rPr lang="en-US" sz="180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latin typeface="72" panose="020B0503030000000003" pitchFamily="34" charset="0"/>
                <a:cs typeface="72" panose="020B0503030000000003" pitchFamily="34" charset="0"/>
              </a:rPr>
              <a:t>hosted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Open Source Program Office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  <a:hlinkClick r:id="rId11"/>
              </a:rPr>
              <a:t>slides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)</a:t>
            </a:r>
          </a:p>
          <a:p>
            <a:pPr marL="285750" marR="0" lvl="0" indent="-285750" algn="l" defTabSz="931863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1" dirty="0"/>
              <a:t>Blog post</a:t>
            </a:r>
            <a:r>
              <a:rPr lang="en-US" sz="1800" dirty="0"/>
              <a:t>: </a:t>
            </a:r>
            <a:r>
              <a:rPr lang="en-US" sz="1800" dirty="0">
                <a:hlinkClick r:id="rId12"/>
              </a:rPr>
              <a:t>How to Clean Your ABAP Code with One Keystroke Using ABAP Cleaner (sap-press.com)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</a:gradFill>
              <a:effectLst/>
              <a:uLnTx/>
              <a:uFillTx/>
              <a:latin typeface="72" panose="020B0503030000000003" pitchFamily="34" charset="0"/>
              <a:ea typeface="+mn-ea"/>
              <a:cs typeface="72" panose="020B0503030000000003" pitchFamily="34" charset="0"/>
            </a:endParaRPr>
          </a:p>
          <a:p>
            <a:pPr marL="0" marR="0" lvl="0" indent="0" algn="l" defTabSz="931863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72" panose="020B0503030000000003" pitchFamily="34" charset="0"/>
              <a:ea typeface="+mn-ea"/>
              <a:cs typeface="72" panose="020B0503030000000003" pitchFamily="34" charset="0"/>
            </a:endParaRPr>
          </a:p>
          <a:p>
            <a:pPr marL="0" marR="0" lvl="0" indent="0" algn="l" defTabSz="931863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FA5F5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Related Open Source Projects on Clean ABAP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, see blog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  <a:hlinkClick r:id="rId13"/>
              </a:rPr>
              <a:t>ABAP Tools for Clean ABAP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:</a:t>
            </a:r>
          </a:p>
          <a:p>
            <a:pPr marL="342900" marR="0" lvl="0" indent="-342900" algn="l" defTabSz="931863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“Describe”: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  <a:hlinkClick r:id="rId14"/>
              </a:rPr>
              <a:t>Clean ABAP style guide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</a:gradFill>
              <a:effectLst/>
              <a:uLnTx/>
              <a:uFillTx/>
              <a:latin typeface="72" panose="020B0503030000000003" pitchFamily="34" charset="0"/>
              <a:ea typeface="+mn-ea"/>
              <a:cs typeface="72" panose="020B0503030000000003" pitchFamily="34" charset="0"/>
            </a:endParaRPr>
          </a:p>
          <a:p>
            <a:pPr marL="342900" marR="0" lvl="0" indent="-342900" algn="l" defTabSz="931863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“Check”: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  <a:hlinkClick r:id="rId15"/>
              </a:rPr>
              <a:t>Code pal for Cloud</a:t>
            </a:r>
            <a:r>
              <a:rPr lang="en-US" sz="1800" dirty="0">
                <a:solidFill>
                  <a:srgbClr val="24292F"/>
                </a:solidFill>
                <a:latin typeface="72" panose="020B0503030000000003" pitchFamily="34" charset="0"/>
                <a:cs typeface="72" panose="020B0503030000000003" pitchFamily="34" charset="0"/>
              </a:rPr>
              <a:t> (incl. Quick Fixes) +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  <a:hlinkClick r:id="rId16"/>
              </a:rPr>
              <a:t>Code pal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  <a:hlinkClick r:id="rId17"/>
              </a:rPr>
              <a:t>abaplint</a:t>
            </a:r>
            <a:r>
              <a:rPr lang="en-US" sz="1800" dirty="0">
                <a:solidFill>
                  <a:srgbClr val="24292F"/>
                </a:solidFill>
                <a:latin typeface="72" panose="020B0503030000000003" pitchFamily="34" charset="0"/>
                <a:cs typeface="72" panose="020B0503030000000003" pitchFamily="34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  <a:hlinkClick r:id="rId18"/>
              </a:rPr>
              <a:t>abapOpenChecks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4292F"/>
              </a:solidFill>
              <a:effectLst/>
              <a:uLnTx/>
              <a:uFillTx/>
              <a:latin typeface="72" panose="020B0503030000000003" pitchFamily="34" charset="0"/>
              <a:ea typeface="+mn-ea"/>
              <a:cs typeface="72" panose="020B0503030000000003" pitchFamily="34" charset="0"/>
            </a:endParaRPr>
          </a:p>
          <a:p>
            <a:pPr marL="342900" marR="0" lvl="0" indent="-342900" algn="l" defTabSz="931863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rgbClr val="24292F"/>
                </a:solidFill>
                <a:latin typeface="72" panose="020B0503030000000003" pitchFamily="34" charset="0"/>
                <a:cs typeface="72" panose="020B0503030000000003" pitchFamily="34" charset="0"/>
              </a:rPr>
              <a:t>“Automate”: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  <a:hlinkClick r:id="rId15"/>
              </a:rPr>
              <a:t>Code pal for Cloud Quick Fixes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72" panose="020B0503030000000003" pitchFamily="34" charset="0"/>
                <a:ea typeface="+mn-ea"/>
                <a:cs typeface="72" panose="020B0503030000000003" pitchFamily="34" charset="0"/>
                <a:hlinkClick r:id="rId17"/>
              </a:rPr>
              <a:t>abaplint</a:t>
            </a:r>
            <a:r>
              <a:rPr lang="en-US" sz="1800" dirty="0">
                <a:solidFill>
                  <a:srgbClr val="24292F"/>
                </a:solidFill>
                <a:latin typeface="72" panose="020B0503030000000003" pitchFamily="34" charset="0"/>
                <a:cs typeface="72" panose="020B0503030000000003" pitchFamily="34" charset="0"/>
              </a:rPr>
              <a:t>, </a:t>
            </a:r>
            <a:r>
              <a:rPr lang="en-US" sz="1800" dirty="0">
                <a:solidFill>
                  <a:srgbClr val="24292F"/>
                </a:solidFill>
                <a:latin typeface="72" panose="020B0503030000000003" pitchFamily="34" charset="0"/>
                <a:cs typeface="72" panose="020B0503030000000003" pitchFamily="34" charset="0"/>
                <a:hlinkClick r:id="rId19"/>
              </a:rPr>
              <a:t>ABAP Quick Fix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</a:gradFill>
              <a:effectLst/>
              <a:uLnTx/>
              <a:uFillTx/>
              <a:latin typeface="72" panose="020B0503030000000003" pitchFamily="34" charset="0"/>
              <a:ea typeface="+mn-ea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921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AF7117E-15CD-54C6-0889-3BD67DE0E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5" y="1539875"/>
            <a:ext cx="5413477" cy="846386"/>
          </a:xfrm>
        </p:spPr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3" name="Spaker name - Dynamic" descr="{&quot;templafy&quot;:{&quot;id&quot;:&quot;fb1cc083-568f-4de0-9aa7-c9e38ffb3070&quot;}}">
            <a:extLst>
              <a:ext uri="{FF2B5EF4-FFF2-40B4-BE49-F238E27FC236}">
                <a16:creationId xmlns:a16="http://schemas.microsoft.com/office/drawing/2014/main" id="{F02EFDEC-1C58-4504-92E1-D8E4DBCFE8FE}"/>
              </a:ext>
            </a:extLst>
          </p:cNvPr>
          <p:cNvSpPr txBox="1"/>
          <p:nvPr/>
        </p:nvSpPr>
        <p:spPr>
          <a:xfrm>
            <a:off x="503238" y="3351716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72 Brand" panose="020B0504030603020204" pitchFamily="34" charset="0"/>
              </a:rPr>
              <a:t>Björn </a:t>
            </a:r>
            <a:r>
              <a:rPr lang="en-US" sz="1400" dirty="0" err="1">
                <a:solidFill>
                  <a:schemeClr val="tx1"/>
                </a:solidFill>
                <a:latin typeface="72 Brand" panose="020B0504030603020204" pitchFamily="34" charset="0"/>
              </a:rPr>
              <a:t>Jüliger</a:t>
            </a:r>
            <a:endParaRPr lang="en-US" sz="1400" dirty="0">
              <a:solidFill>
                <a:schemeClr val="tx1"/>
              </a:solidFill>
              <a:latin typeface="72 Brand" panose="020B0504030603020204" pitchFamily="34" charset="0"/>
            </a:endParaRPr>
          </a:p>
        </p:txBody>
      </p:sp>
      <p:sp>
        <p:nvSpPr>
          <p:cNvPr id="4" name="Spaker email - Dynamic" descr="{&quot;templafy&quot;:{&quot;id&quot;:&quot;c80d7098-67c6-456e-936a-0473fafab8ea&quot;}}">
            <a:extLst>
              <a:ext uri="{FF2B5EF4-FFF2-40B4-BE49-F238E27FC236}">
                <a16:creationId xmlns:a16="http://schemas.microsoft.com/office/drawing/2014/main" id="{E8CBF4DD-15EB-47C8-94C8-492FB092CB97}"/>
              </a:ext>
            </a:extLst>
          </p:cNvPr>
          <p:cNvSpPr txBox="1"/>
          <p:nvPr/>
        </p:nvSpPr>
        <p:spPr>
          <a:xfrm>
            <a:off x="503238" y="3599248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72 Brand" panose="020B0504030603020204" pitchFamily="34" charset="0"/>
                <a:hlinkClick r:id="rId5"/>
              </a:rPr>
              <a:t>bjoern.jueliger@sap.com</a:t>
            </a:r>
            <a:r>
              <a:rPr lang="en-US" sz="1400" dirty="0">
                <a:solidFill>
                  <a:schemeClr val="tx1"/>
                </a:solidFill>
                <a:latin typeface="72 Brand" panose="020B0504030603020204" pitchFamily="34" charset="0"/>
              </a:rPr>
              <a:t> </a:t>
            </a:r>
          </a:p>
        </p:txBody>
      </p:sp>
      <p:sp>
        <p:nvSpPr>
          <p:cNvPr id="2" name="Spaker name - Dynamic" descr="{&quot;templafy&quot;:{&quot;id&quot;:&quot;fb1cc083-568f-4de0-9aa7-c9e38ffb3070&quot;}}">
            <a:extLst>
              <a:ext uri="{FF2B5EF4-FFF2-40B4-BE49-F238E27FC236}">
                <a16:creationId xmlns:a16="http://schemas.microsoft.com/office/drawing/2014/main" id="{205836DC-0F26-D7E2-6DDF-D8876E56A453}"/>
              </a:ext>
            </a:extLst>
          </p:cNvPr>
          <p:cNvSpPr txBox="1"/>
          <p:nvPr/>
        </p:nvSpPr>
        <p:spPr>
          <a:xfrm>
            <a:off x="509716" y="4001060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72 Brand" panose="020B0504030603020204" pitchFamily="34" charset="0"/>
              </a:rPr>
              <a:t>Joerg-Michael Grassau</a:t>
            </a:r>
          </a:p>
        </p:txBody>
      </p:sp>
      <p:sp>
        <p:nvSpPr>
          <p:cNvPr id="5" name="Spaker email - Dynamic" descr="{&quot;templafy&quot;:{&quot;id&quot;:&quot;c80d7098-67c6-456e-936a-0473fafab8ea&quot;}}">
            <a:extLst>
              <a:ext uri="{FF2B5EF4-FFF2-40B4-BE49-F238E27FC236}">
                <a16:creationId xmlns:a16="http://schemas.microsoft.com/office/drawing/2014/main" id="{FA257CC3-2958-CB18-82DC-71CF46168341}"/>
              </a:ext>
            </a:extLst>
          </p:cNvPr>
          <p:cNvSpPr txBox="1"/>
          <p:nvPr/>
        </p:nvSpPr>
        <p:spPr>
          <a:xfrm>
            <a:off x="509716" y="4248592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72 Brand" panose="020B0504030603020204" pitchFamily="34" charset="0"/>
                <a:hlinkClick r:id="rId6"/>
              </a:rPr>
              <a:t>abap-cleaner@sap.com</a:t>
            </a:r>
            <a:r>
              <a:rPr lang="en-US" sz="1400" dirty="0">
                <a:solidFill>
                  <a:schemeClr val="tx1"/>
                </a:solidFill>
                <a:latin typeface="72 Brand" panose="020B0504030603020204" pitchFamily="34" charset="0"/>
              </a:rPr>
              <a:t> 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060872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1FB8C0-746A-8AA6-42A1-74B57F04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need another motivation?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DA30A-6323-4FCC-A948-F9894228D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43" y="1953389"/>
            <a:ext cx="11941836" cy="2455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0CF59-AA87-DE75-8D91-BE1313B9F162}"/>
              </a:ext>
            </a:extLst>
          </p:cNvPr>
          <p:cNvSpPr txBox="1"/>
          <p:nvPr/>
        </p:nvSpPr>
        <p:spPr>
          <a:xfrm>
            <a:off x="685798" y="5754757"/>
            <a:ext cx="1056529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b="1" kern="0" dirty="0">
                <a:ea typeface="Arial Unicode MS" pitchFamily="34" charset="-128"/>
                <a:cs typeface="Arial Unicode MS" pitchFamily="34" charset="-128"/>
              </a:rPr>
              <a:t>* Disclaimer</a:t>
            </a:r>
            <a:r>
              <a:rPr lang="en-US" sz="1800" kern="0" dirty="0">
                <a:ea typeface="Arial Unicode MS" pitchFamily="34" charset="-128"/>
                <a:cs typeface="Arial Unicode MS" pitchFamily="34" charset="-128"/>
              </a:rPr>
              <a:t>: No productive code from SAP besides the class with 52623 lines of code </a:t>
            </a:r>
            <a:r>
              <a:rPr lang="en-US" sz="1800" kern="0" dirty="0">
                <a:ea typeface="Arial Unicode MS" pitchFamily="34" charset="-128"/>
                <a:cs typeface="Arial Unicode MS" pitchFamily="34" charset="-128"/>
                <a:sym typeface="Wingdings" panose="05000000000000000000" pitchFamily="2" charset="2"/>
              </a:rPr>
              <a:t></a:t>
            </a:r>
            <a:endParaRPr lang="en-DE" sz="1800" kern="0" dirty="0" err="1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7248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genda"/>
          <p:cNvSpPr>
            <a:spLocks noGrp="1"/>
          </p:cNvSpPr>
          <p:nvPr>
            <p:ph type="title"/>
          </p:nvPr>
        </p:nvSpPr>
        <p:spPr bwMode="gray"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85C9C2-218E-FE98-B3B0-E15CF5D21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5978" y="897267"/>
            <a:ext cx="9065933" cy="5534075"/>
          </a:xfrm>
          <a:prstGeom prst="rect">
            <a:avLst/>
          </a:prstGeom>
        </p:spPr>
      </p:pic>
    </p:spTree>
    <p:custDataLst>
      <p:custData r:id="rId1"/>
      <p:custData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90842A-EF2C-1EC5-4B27-E467AE3976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  <a:buClr>
                <a:srgbClr val="F0AB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Style guide:</a:t>
            </a:r>
          </a:p>
          <a:p>
            <a:pPr lvl="2">
              <a:lnSpc>
                <a:spcPct val="150000"/>
              </a:lnSpc>
              <a:buClr>
                <a:srgbClr val="F0AB00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rial"/>
                <a:cs typeface="Arial"/>
                <a:hlinkClick r:id="rId2"/>
              </a:rPr>
              <a:t>https://github.com/SAP/styleguides/blob/main/clean-abap/CleanABAP.md</a:t>
            </a:r>
            <a:endParaRPr lang="en-US" sz="2400" dirty="0">
              <a:latin typeface="Arial"/>
              <a:cs typeface="Arial"/>
              <a:hlinkClick r:id="rId3"/>
            </a:endParaRPr>
          </a:p>
          <a:p>
            <a:pPr lvl="1">
              <a:lnSpc>
                <a:spcPct val="150000"/>
              </a:lnSpc>
              <a:buClr>
                <a:srgbClr val="F0AB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Introduction:</a:t>
            </a:r>
          </a:p>
          <a:p>
            <a:pPr lvl="2">
              <a:lnSpc>
                <a:spcPct val="150000"/>
              </a:lnSpc>
              <a:buClr>
                <a:srgbClr val="F0AB00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rial"/>
                <a:cs typeface="Arial"/>
                <a:hlinkClick r:id="rId3"/>
              </a:rPr>
              <a:t>https://blogs.sap.com/2021/03/17/why-clean-abap-a-foundation-for-improvements</a:t>
            </a:r>
            <a:endParaRPr lang="en-US" sz="2400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  <a:buClr>
                <a:srgbClr val="F0AB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You want to contribute to the Style guide?</a:t>
            </a:r>
          </a:p>
          <a:p>
            <a:pPr lvl="2">
              <a:lnSpc>
                <a:spcPct val="150000"/>
              </a:lnSpc>
              <a:buClr>
                <a:srgbClr val="F0AB00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rial"/>
                <a:cs typeface="Arial"/>
                <a:hlinkClick r:id="rId4"/>
              </a:rPr>
              <a:t>https://github.com/SAP/styleguides/blob/main/CONTRIBUTING.md</a:t>
            </a:r>
            <a:endParaRPr lang="en-US" sz="2200" dirty="0">
              <a:latin typeface="Arial"/>
              <a:cs typeface="Arial"/>
            </a:endParaRPr>
          </a:p>
          <a:p>
            <a:pPr lvl="2">
              <a:lnSpc>
                <a:spcPct val="150000"/>
              </a:lnSpc>
              <a:buClr>
                <a:srgbClr val="F0AB00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rial"/>
                <a:cs typeface="Arial"/>
                <a:hlinkClick r:id="rId5"/>
              </a:rPr>
              <a:t>https://github.com/SAP/styleguides/blob/main/GOVERNANCE.md</a:t>
            </a:r>
            <a:endParaRPr lang="en-US" sz="2200" dirty="0">
              <a:latin typeface="Arial"/>
              <a:cs typeface="Arial"/>
            </a:endParaRPr>
          </a:p>
          <a:p>
            <a:pPr lvl="2">
              <a:lnSpc>
                <a:spcPct val="150000"/>
              </a:lnSpc>
              <a:buClr>
                <a:srgbClr val="F0AB00"/>
              </a:buClr>
              <a:buFont typeface="Arial" panose="020B0604020202020204" pitchFamily="34" charset="0"/>
              <a:buChar char="•"/>
            </a:pPr>
            <a:endParaRPr lang="en-US" sz="2200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  <a:buClr>
                <a:srgbClr val="F0AB0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Arial"/>
              <a:cs typeface="Arial"/>
            </a:endParaRP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53353-8EAE-3F26-61D7-1C8C69A4A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ABAP Style guide  – Useful Links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0763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FE4019-B882-6A75-E487-FEF132CDE6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999" y="1620000"/>
            <a:ext cx="11186477" cy="204712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Set of ABAP test cockpit (ATC) checks to control the usage of Clean ABAP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Provided as Open Source via Github (managed by ATC Team)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Integrated via ATC in ABAP development tools (ADT)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6403F2-CA12-2C59-7117-EC3A2A016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pal for Clean ABAP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FC130-084F-E09D-ADA1-557A79545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26" y="3429000"/>
            <a:ext cx="4111572" cy="29694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734AF7-44C7-F21F-DC0B-208B8493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48" y="3429000"/>
            <a:ext cx="5087345" cy="29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3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97A1E-F9E2-59FA-2CD3-65F3C6FC0D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u="sng" dirty="0"/>
              <a:t>Code pal (Classic)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https://github.com/SAP/code-pal-for-abap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https://blogs.sap.com/2022/05/05/how-to-enable-clean-code-checks-for-abap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Available for on-premise: AS ABAP 7.40 SP08 (++), not remote-enabled </a:t>
            </a:r>
          </a:p>
          <a:p>
            <a:r>
              <a:rPr lang="en-US" b="1" u="sng" dirty="0"/>
              <a:t>NEW: Code pal (Cloud Edition)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https://github.com/SAP/code-pal-for-abap-cloud/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https://blogs.sap.com/2023/09/11/clean-code-checks-for-abap-cloud-edition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Available for Cloud + on-premise: AS ABAP 7.58 (2023), </a:t>
            </a:r>
            <a:r>
              <a:rPr lang="en-US" b="1" dirty="0"/>
              <a:t>remote-enabled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Including </a:t>
            </a:r>
            <a:r>
              <a:rPr lang="en-US" b="1" dirty="0"/>
              <a:t>Quick fixes </a:t>
            </a:r>
            <a:r>
              <a:rPr lang="en-US" dirty="0"/>
              <a:t>to automate code adaptation (ADT-only)  </a:t>
            </a: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DC80D2-EC05-A162-23AB-6E2C93074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pal for Clean ABAP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96953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C0CBB-B2E2-3CD6-B270-42F1B2DDEF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Demo: Code pal for ABAP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18387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EFD6AC7-C294-6041-BE2C-C46605501EC3}"/>
              </a:ext>
            </a:extLst>
          </p:cNvPr>
          <p:cNvSpPr txBox="1"/>
          <p:nvPr/>
        </p:nvSpPr>
        <p:spPr>
          <a:xfrm>
            <a:off x="1403349" y="5307728"/>
            <a:ext cx="4845051" cy="3077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latin typeface="72 Brand"/>
              </a:rPr>
              <a:t>How can you </a:t>
            </a:r>
            <a:r>
              <a:rPr lang="en-US" sz="2000" b="1" dirty="0">
                <a:solidFill>
                  <a:srgbClr val="F0AB00"/>
                </a:solidFill>
                <a:latin typeface="72 Brand"/>
              </a:rPr>
              <a:t>use</a:t>
            </a:r>
            <a:r>
              <a:rPr lang="en-US" sz="2000" dirty="0">
                <a:latin typeface="72 Brand"/>
              </a:rPr>
              <a:t> ABAP cleaner?</a:t>
            </a:r>
            <a:endParaRPr lang="en-US" dirty="0"/>
          </a:p>
        </p:txBody>
      </p:sp>
      <p:cxnSp>
        <p:nvCxnSpPr>
          <p:cNvPr id="17" name="Straight Connector 16" descr="Straight line">
            <a:extLst>
              <a:ext uri="{FF2B5EF4-FFF2-40B4-BE49-F238E27FC236}">
                <a16:creationId xmlns:a16="http://schemas.microsoft.com/office/drawing/2014/main" id="{347B782C-0BC8-4741-8B56-F925653AA91E}"/>
              </a:ext>
            </a:extLst>
          </p:cNvPr>
          <p:cNvCxnSpPr>
            <a:cxnSpLocks/>
          </p:cNvCxnSpPr>
          <p:nvPr/>
        </p:nvCxnSpPr>
        <p:spPr>
          <a:xfrm>
            <a:off x="488951" y="4966551"/>
            <a:ext cx="11210925" cy="0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496345-2F8A-D948-9469-CCB5FC32DBEF}"/>
              </a:ext>
            </a:extLst>
          </p:cNvPr>
          <p:cNvSpPr txBox="1"/>
          <p:nvPr/>
        </p:nvSpPr>
        <p:spPr>
          <a:xfrm>
            <a:off x="1403349" y="4024724"/>
            <a:ext cx="4646027" cy="3077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latin typeface="72 Brand"/>
              </a:rPr>
              <a:t>Where can you </a:t>
            </a:r>
            <a:r>
              <a:rPr lang="en-US" sz="2000" b="1" dirty="0">
                <a:solidFill>
                  <a:srgbClr val="F0AB00"/>
                </a:solidFill>
                <a:latin typeface="72 Brand"/>
              </a:rPr>
              <a:t>get</a:t>
            </a:r>
            <a:r>
              <a:rPr lang="en-US" sz="2000" dirty="0">
                <a:latin typeface="72 Brand"/>
              </a:rPr>
              <a:t> ABAP cleaner?</a:t>
            </a:r>
            <a:endParaRPr lang="en-US" dirty="0"/>
          </a:p>
        </p:txBody>
      </p:sp>
      <p:cxnSp>
        <p:nvCxnSpPr>
          <p:cNvPr id="15" name="Straight Connector 14" descr="Straight line">
            <a:extLst>
              <a:ext uri="{FF2B5EF4-FFF2-40B4-BE49-F238E27FC236}">
                <a16:creationId xmlns:a16="http://schemas.microsoft.com/office/drawing/2014/main" id="{0C1C90C2-73A3-5A42-B386-4932ACB90F77}"/>
              </a:ext>
            </a:extLst>
          </p:cNvPr>
          <p:cNvCxnSpPr>
            <a:cxnSpLocks/>
          </p:cNvCxnSpPr>
          <p:nvPr/>
        </p:nvCxnSpPr>
        <p:spPr>
          <a:xfrm>
            <a:off x="488951" y="3671967"/>
            <a:ext cx="11210925" cy="0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2E6658-9C8D-9E40-AD14-587B6DD2FBCA}"/>
              </a:ext>
            </a:extLst>
          </p:cNvPr>
          <p:cNvSpPr txBox="1"/>
          <p:nvPr/>
        </p:nvSpPr>
        <p:spPr>
          <a:xfrm>
            <a:off x="1403349" y="2769958"/>
            <a:ext cx="4646027" cy="3077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>
                <a:solidFill>
                  <a:srgbClr val="F0AB00"/>
                </a:solidFill>
                <a:latin typeface="72 Brand"/>
              </a:rPr>
              <a:t>Who</a:t>
            </a:r>
            <a:r>
              <a:rPr lang="en-US" sz="2000" dirty="0">
                <a:latin typeface="72 Brand"/>
              </a:rPr>
              <a:t> is it for and </a:t>
            </a:r>
            <a:r>
              <a:rPr lang="en-US" sz="2000" b="1" dirty="0">
                <a:solidFill>
                  <a:srgbClr val="F0AB00"/>
                </a:solidFill>
                <a:latin typeface="72 Brand"/>
              </a:rPr>
              <a:t>why</a:t>
            </a:r>
            <a:r>
              <a:rPr lang="en-US" sz="2000" dirty="0">
                <a:latin typeface="72 Brand"/>
              </a:rPr>
              <a:t> should you use it?</a:t>
            </a:r>
            <a:endParaRPr lang="en-US" dirty="0"/>
          </a:p>
        </p:txBody>
      </p:sp>
      <p:cxnSp>
        <p:nvCxnSpPr>
          <p:cNvPr id="7" name="Straight Connector 6" descr="Straight line">
            <a:extLst>
              <a:ext uri="{FF2B5EF4-FFF2-40B4-BE49-F238E27FC236}">
                <a16:creationId xmlns:a16="http://schemas.microsoft.com/office/drawing/2014/main" id="{AABC31F4-B2CF-684C-AB8A-ECE0FCCF854C}"/>
              </a:ext>
            </a:extLst>
          </p:cNvPr>
          <p:cNvCxnSpPr>
            <a:cxnSpLocks/>
          </p:cNvCxnSpPr>
          <p:nvPr/>
        </p:nvCxnSpPr>
        <p:spPr>
          <a:xfrm>
            <a:off x="488951" y="2397735"/>
            <a:ext cx="11210925" cy="0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3FB1E2-2A51-9E49-96FF-CCFD6C6CA0D7}"/>
              </a:ext>
            </a:extLst>
          </p:cNvPr>
          <p:cNvSpPr txBox="1"/>
          <p:nvPr/>
        </p:nvSpPr>
        <p:spPr>
          <a:xfrm>
            <a:off x="1403349" y="1511992"/>
            <a:ext cx="4646027" cy="3077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>
                <a:solidFill>
                  <a:srgbClr val="F0AB00"/>
                </a:solidFill>
                <a:latin typeface="72 Brand"/>
              </a:rPr>
              <a:t>What</a:t>
            </a:r>
            <a:r>
              <a:rPr lang="en-US" sz="2000" dirty="0">
                <a:latin typeface="72 Brand"/>
              </a:rPr>
              <a:t> is ABAP cleaner?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36ECB-05AC-A74B-96D9-76DA733C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sz="2400" kern="0" dirty="0">
                <a:ea typeface="Arial Unicode MS" pitchFamily="34" charset="-128"/>
                <a:cs typeface="Arial Unicode MS" pitchFamily="34" charset="-128"/>
              </a:rPr>
              <a:t>Agenda – ABAP cleaner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37E43-F7BA-B04E-3E8E-AD215977E271}"/>
              </a:ext>
            </a:extLst>
          </p:cNvPr>
          <p:cNvSpPr txBox="1"/>
          <p:nvPr/>
        </p:nvSpPr>
        <p:spPr>
          <a:xfrm>
            <a:off x="503238" y="1299411"/>
            <a:ext cx="683878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6600" b="1" kern="0" dirty="0">
                <a:solidFill>
                  <a:srgbClr val="46ADDF"/>
                </a:solidFill>
                <a:latin typeface="72 Brand Black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20BB62-7AB4-BF5B-E0D1-2751D54F7759}"/>
              </a:ext>
            </a:extLst>
          </p:cNvPr>
          <p:cNvSpPr txBox="1"/>
          <p:nvPr/>
        </p:nvSpPr>
        <p:spPr>
          <a:xfrm>
            <a:off x="503238" y="2585338"/>
            <a:ext cx="683878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6600" b="1" kern="0" dirty="0">
                <a:solidFill>
                  <a:srgbClr val="46ADDF"/>
                </a:solidFill>
                <a:latin typeface="72 Brand Black" panose="020B0504030603020204" pitchFamily="34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BB0380-88A7-0962-1BCE-10298AFC6455}"/>
              </a:ext>
            </a:extLst>
          </p:cNvPr>
          <p:cNvSpPr txBox="1"/>
          <p:nvPr/>
        </p:nvSpPr>
        <p:spPr>
          <a:xfrm>
            <a:off x="503238" y="3871265"/>
            <a:ext cx="683878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6600" b="1" kern="0" dirty="0">
                <a:solidFill>
                  <a:srgbClr val="46ADDF"/>
                </a:solidFill>
                <a:latin typeface="72 Brand Black" panose="020B0504030603020204" pitchFamily="34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1E9B7C-80CB-5CC2-EF29-D93EF163FB71}"/>
              </a:ext>
            </a:extLst>
          </p:cNvPr>
          <p:cNvSpPr txBox="1"/>
          <p:nvPr/>
        </p:nvSpPr>
        <p:spPr>
          <a:xfrm>
            <a:off x="503238" y="5157192"/>
            <a:ext cx="683878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6600" b="1" kern="0" dirty="0">
                <a:solidFill>
                  <a:srgbClr val="46ADDF"/>
                </a:solidFill>
                <a:latin typeface="72 Brand Black" panose="020B0504030603020204" pitchFamily="34" charset="0"/>
                <a:ea typeface="Arial Unicode MS" pitchFamily="34" charset="-128"/>
                <a:cs typeface="Arial Unicode MS" pitchFamily="34" charset="-128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6EFA63-1243-5795-D9EF-A766359E5A5A}"/>
              </a:ext>
            </a:extLst>
          </p:cNvPr>
          <p:cNvSpPr txBox="1"/>
          <p:nvPr/>
        </p:nvSpPr>
        <p:spPr>
          <a:xfrm>
            <a:off x="7148511" y="4024724"/>
            <a:ext cx="4646027" cy="3077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>
                <a:solidFill>
                  <a:srgbClr val="F0AB00"/>
                </a:solidFill>
                <a:latin typeface="72 Brand"/>
              </a:rPr>
              <a:t>Q&amp;A</a:t>
            </a:r>
            <a:endParaRPr lang="en-US" b="1" dirty="0">
              <a:solidFill>
                <a:srgbClr val="F0AB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3AEAD9-6E75-BF6C-5B26-C66B39938CED}"/>
              </a:ext>
            </a:extLst>
          </p:cNvPr>
          <p:cNvSpPr txBox="1"/>
          <p:nvPr/>
        </p:nvSpPr>
        <p:spPr>
          <a:xfrm>
            <a:off x="7148511" y="2769958"/>
            <a:ext cx="4646027" cy="3077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latin typeface="72 Brand"/>
              </a:rPr>
              <a:t>How will the project </a:t>
            </a:r>
            <a:r>
              <a:rPr lang="en-US" sz="2000" b="1" dirty="0">
                <a:solidFill>
                  <a:srgbClr val="F0AB00"/>
                </a:solidFill>
                <a:latin typeface="72 Brand"/>
              </a:rPr>
              <a:t>evolve</a:t>
            </a:r>
            <a:r>
              <a:rPr lang="en-US" sz="2000" dirty="0">
                <a:latin typeface="72 Brand"/>
              </a:rPr>
              <a:t>?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BF578A-9D38-775D-5AE1-E9D09E2BCD18}"/>
              </a:ext>
            </a:extLst>
          </p:cNvPr>
          <p:cNvSpPr txBox="1"/>
          <p:nvPr/>
        </p:nvSpPr>
        <p:spPr>
          <a:xfrm>
            <a:off x="7148511" y="1511992"/>
            <a:ext cx="4646027" cy="3077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latin typeface="72 Brand"/>
              </a:rPr>
              <a:t>How can you </a:t>
            </a:r>
            <a:r>
              <a:rPr lang="en-US" sz="2000" b="1" dirty="0">
                <a:solidFill>
                  <a:srgbClr val="F0AB00"/>
                </a:solidFill>
                <a:latin typeface="72 Brand"/>
              </a:rPr>
              <a:t>configure</a:t>
            </a:r>
            <a:r>
              <a:rPr lang="en-US" sz="2000" dirty="0">
                <a:latin typeface="72 Brand"/>
              </a:rPr>
              <a:t> ABAP cleaner?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0506B6-D7D4-FC18-D0BA-89092ECCFDDE}"/>
              </a:ext>
            </a:extLst>
          </p:cNvPr>
          <p:cNvSpPr txBox="1"/>
          <p:nvPr/>
        </p:nvSpPr>
        <p:spPr>
          <a:xfrm>
            <a:off x="6248400" y="1299411"/>
            <a:ext cx="683878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6600" b="1" kern="0" dirty="0">
                <a:solidFill>
                  <a:srgbClr val="46ADDF"/>
                </a:solidFill>
                <a:latin typeface="72 Brand Black" panose="020B0504030603020204" pitchFamily="34" charset="0"/>
                <a:ea typeface="Arial Unicode MS" pitchFamily="34" charset="-128"/>
                <a:cs typeface="Arial Unicode MS" pitchFamily="34" charset="-128"/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A167BE-62B2-4284-2386-925955E9D8F0}"/>
              </a:ext>
            </a:extLst>
          </p:cNvPr>
          <p:cNvSpPr txBox="1"/>
          <p:nvPr/>
        </p:nvSpPr>
        <p:spPr>
          <a:xfrm>
            <a:off x="6248400" y="2585338"/>
            <a:ext cx="683878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6600" b="1" kern="0" dirty="0">
                <a:solidFill>
                  <a:srgbClr val="46ADDF"/>
                </a:solidFill>
                <a:latin typeface="72 Brand Black" panose="020B0504030603020204" pitchFamily="34" charset="0"/>
                <a:ea typeface="Arial Unicode MS" pitchFamily="34" charset="-128"/>
                <a:cs typeface="Arial Unicode MS" pitchFamily="34" charset="-128"/>
              </a:rPr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88DFD5-A84F-F8EC-18FC-A73257AD4693}"/>
              </a:ext>
            </a:extLst>
          </p:cNvPr>
          <p:cNvSpPr txBox="1"/>
          <p:nvPr/>
        </p:nvSpPr>
        <p:spPr>
          <a:xfrm>
            <a:off x="6248400" y="3871265"/>
            <a:ext cx="683878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6600" b="1" kern="0" dirty="0">
                <a:solidFill>
                  <a:srgbClr val="46ADDF"/>
                </a:solidFill>
                <a:latin typeface="72 Brand Black" panose="020B0504030603020204" pitchFamily="34" charset="0"/>
                <a:ea typeface="Arial Unicode MS" pitchFamily="34" charset="-128"/>
                <a:cs typeface="Arial Unicode MS" pitchFamily="34" charset="-128"/>
              </a:rPr>
              <a:t>7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6067258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TOC TOCShowsSubsections Dividers 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heme/theme1.xml><?xml version="1.0" encoding="utf-8"?>
<a:theme xmlns:a="http://schemas.openxmlformats.org/drawingml/2006/main" name="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latin typeface="+mn-lt"/>
            <a:ea typeface="72 Brand" pitchFamily="34" charset="-128"/>
            <a:cs typeface="72 Brand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72 Brand" pitchFamily="34" charset="-128"/>
            <a:cs typeface="72 Brand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6" id="{6EE3CE7A-E618-354C-A911-C8B540FBF846}" vid="{D6A1CD9D-FAE1-404C-ADBB-39144CF68697}"/>
    </a:ext>
  </a:extLst>
</a:theme>
</file>

<file path=ppt/theme/theme2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3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SlideTemplateConfiguration><![CDATA[{"slideVersion":2,"isValidatorEnabled":false,"isLocked":false,"elementsMetadata":[],"slideId":"638373043998113631","enableDocumentContentUpdater":false,"version":"2.0"}]]></TemplafySlideTemplateConfiguration>
</file>

<file path=customXml/item12.xml><?xml version="1.0" encoding="utf-8"?>
<TemplafySlideFormConfiguration><![CDATA[{"formFields":[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]}]]></TemplafySlideFormConfiguration>
</file>

<file path=customXml/item13.xml><?xml version="1.0" encoding="utf-8"?>
<TemplafySlideTemplateConfiguration><![CDATA[{"slideVersion":13,"isValidatorEnabled":false,"isLocked":false,"elementsMetadata":[{"type":"shape","elementConfiguration":{"binding":"{{Form.SpeakerName}}","type":"text","disableUpdates":false}},{"type":"shape","elementConfiguration":{"binding":"{{Form.Email}}","type":"text","disableUpdates":false}},{"type":"shape","elementConfiguration":{"binding":"{{DataSources.PPTCopyRight[\"Slide 5 copyright\"].CopyrightMessage}}","visibility":"","type":"text","disableUpdates":false}}],"slideId":"638331234103056874","enableDocumentContentUpdater":false,"version":"2.0"}]]></TemplafySlideTemplateConfiguration>
</file>

<file path=customXml/item2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bNSU3Pw4Gyc4shCtJaykrx0wvtlxo5J8zr5MhVcSZRA="},{"name":"Date","value":"518eEoq+j6csGTEZKzXifg=="},{"name":"SpeakerName","value":"w2MnM8omDyQ1U+VFwPOtQnayC4NRiNt+WLvLfx0Io3w="},{"name":"Email","value":"NGugwgvL6YzkhEd1mjrpnRReV5hbgP5N3o7GPKN8Wuo="}]}]]></TemplafyFormConfiguration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Contact xmlns="47fc58d8-9f4b-4bc8-b278-c3cb6f298023">
      <UserInfo>
        <DisplayName/>
        <AccountId xsi:nil="true"/>
        <AccountType/>
      </UserInfo>
    </ResponsibleContact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5F0F9DCBF1E94796646FCF98A7C072" ma:contentTypeVersion="13" ma:contentTypeDescription="Create a new document." ma:contentTypeScope="" ma:versionID="5b306df2387467d165757eb5a8cdddaa">
  <xsd:schema xmlns:xsd="http://www.w3.org/2001/XMLSchema" xmlns:xs="http://www.w3.org/2001/XMLSchema" xmlns:p="http://schemas.microsoft.com/office/2006/metadata/properties" xmlns:ns2="0e00d59e-b0d2-4e67-be34-67e465b0fbed" xmlns:ns3="47fc58d8-9f4b-4bc8-b278-c3cb6f298023" targetNamespace="http://schemas.microsoft.com/office/2006/metadata/properties" ma:root="true" ma:fieldsID="eebd9c38828bcd412c0ba6e1c1867684" ns2:_="" ns3:_="">
    <xsd:import namespace="0e00d59e-b0d2-4e67-be34-67e465b0fbed"/>
    <xsd:import namespace="47fc58d8-9f4b-4bc8-b278-c3cb6f29802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ResponsibleContact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00d59e-b0d2-4e67-be34-67e465b0fbe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fc58d8-9f4b-4bc8-b278-c3cb6f2980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ResponsibleContact" ma:index="17" nillable="true" ma:displayName="Responsible Contact" ma:format="Dropdown" ma:list="UserInfo" ma:SharePointGroup="0" ma:internalName="ResponsibleContac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TemplafyTemplateConfiguration><![CDATA[{"elementsMetadata":[{"type":"shape","id":"69013ba3-26c5-4e15-8fde-85ba85252dc0","elementConfiguration":{"binding":"{{ DataSources.Classification[Form.Classification.Name].Display}}","type":"text","disableUpdates":false}},{"type":"shape","id":"eb8ee713-2ee9-418e-93e6-9d11eac0dfb3","elementConfiguration":{"inheritDimensions":"{{InheritDimensions.InheritNone}}","width":"","height":"1 cm","image":"{{Form.SAPLogo.SubbrandBlue}}","visibility":"","type":"image","disableUpdates":false}},{"type":"shape","id":"cb483642-e610-4b11-90a3-a92fed69e5cb","elementConfiguration":{"binding":"{{Form.Classification.Display}}","visibility":"","type":"text","disableUpdates":false}},{"type":"shape","id":"11eb4682-c810-4101-ae7f-7eee3fc2d526","elementConfiguration":{"binding":"{{Form.Classification.Display}}","visibility":"","type":"text","disableUpdates":false}},{"type":"shape","id":"2d28a43a-818d-44c7-b080-82402428aa5d","elementConfiguration":{"inheritDimensions":"{{InheritDimensions.InheritNone}}","width":"","height":"1 cm","image":"{{Form.SAPLogo.SubbrandBlack}}","visibility":"","type":"image","disableUpdates":false}},{"type":"shape","id":"ed07e62a-afb2-4b3f-94cd-ecfcf59cd8c1","elementConfiguration":{"inheritDimensions":"{{InheritDimensions.InheritNone}}","width":"","height":"1 cm","image":"{{Form.SAPLogo.SubbrandWhite}}","visibility":"","type":"image","disableUpdates":false}},{"type":"shape","id":"eab76f87-b263-41bd-b4e9-346bdcf5d740","elementConfiguration":{"binding":"{{Form.Classification.Display}}","visibility":"","type":"text","disableUpdates":false}},{"type":"shape","id":"50481bb9-4dcb-4c1e-9795-fd2b28a31202","elementConfiguration":{"inheritDimensions":"{{InheritDimensions.InheritNone}}","width":"","height":"1 cm","image":"{{Form.SAPLogo.SubbrandBlue}}","visibility":"","type":"image","disableUpdates":false}},{"type":"shape","id":"263e2a02-6221-47d6-9b35-8ddf219b2a73","elementConfiguration":{"binding":"{{Form.Classification.Display}}","visibility":"","type":"text","disableUpdates":false}},{"type":"shape","id":"168ded71-6184-4d6d-bf32-74026fde4805","elementConfiguration":{"inheritDimensions":"{{InheritDimensions.InheritNone}}","width":"","height":"1 cm","image":"{{Form.SAPLogo.SubbrandBlue}}","visibility":"","type":"image","disableUpdates":false}},{"type":"shape","id":"08e6fe06-5351-4b1e-9a68-cef04b7f0513","elementConfiguration":{"binding":"{{Form.Classification.Display}}","visibility":"","type":"text","disableUpdates":false}},{"type":"shape","id":"04f559a7-d305-4f39-99e5-18aaaf4931ab","elementConfiguration":{"inheritDimensions":"{{InheritDimensions.InheritNone}}","width":"","height":"1 cm","image":"{{Form.SAPLogo.SubbrandBlue}}","visibility":"","type":"image","disableUpdates":false}},{"type":"shape","id":"30d1d0c8-95fd-43ce-afcf-30c42c7db274","elementConfiguration":{"binding":"{{Form.Classification.Display}}","visibility":"","type":"text","disableUpdates":false}},{"type":"shape","id":"63920dcd-f16a-47be-b215-d548aed2e221","elementConfiguration":{"inheritDimensions":"{{InheritDimensions.InheritNone}}","width":"","height":"1 cm","image":"{{Form.SAPLogo.SubbrandWhite}}","visibility":"","type":"image","disableUpdates":false}},{"type":"shape","id":"819571f9-ed30-410e-b8e9-a04800213ca9","elementConfiguration":{"binding":"{{Form.Classification.Display}}","visibility":"","type":"text","disableUpdates":false}},{"type":"shape","id":"38baf28a-c009-443f-8cb2-f9eaf14e8eae","elementConfiguration":{"binding":"{{DataSources.PPTCopyRight[\"Slide 5 copyright\"].CopyrightMessage}}","visibility":"","type":"text","disableUpdates":false}},{"type":"shape","id":"f12be15d-6750-44fc-80b5-52ec79a8a1e3","elementConfiguration":{"inheritDimensions":"{{InheritDimensions.InheritNone}}","width":"","height":"1 cm","image":"{{Form.SAPLogo.SubbrandBlack}}","visibility":"","type":"image","disableUpdates":false}},{"type":"shape","id":"3a5ec37a-c1db-4848-9d38-b1482eb0282a","elementConfiguration":{"binding":"{{Form.Classification.Display}}","visibility":"","type":"text","disableUpdates":false}},{"type":"shape","id":"6dce4280-d0b2-4878-a629-6e1e5467bfb2","elementConfiguration":{"inheritDimensions":"{{InheritDimensions.InheritNone}}","width":"","height":"1 cm","image":"{{Form.SAPLogo.SubbrandWhite}}","visibility":"","type":"image","disableUpdates":false}},{"type":"shape","id":"210287da-8b52-4d7f-9d2d-28d7e584c8db","elementConfiguration":{"binding":"{{Form.Classification.Display}}","visibility":"","type":"text","disableUpdates":false}},{"type":"shape","id":"6c2c3bbd-41bc-4228-887c-75deb98457d3","elementConfiguration":{"inheritDimensions":"{{InheritDimensions.InheritNone}}","width":"","height":"1 cm","image":"{{Form.SAPLogo.SubbrandBlack}}","visibility":"","type":"image","disableUpdates":false}},{"type":"shape","id":"018efe37-4b3a-4107-88b1-b39363b312f8","elementConfiguration":{"binding":"{{Form.Classification.Display}}","visibility":"","type":"text","disableUpdates":false}},{"type":"shape","id":"33dc8429-ed36-491b-8ff8-cd64a702bee9","elementConfiguration":{"inheritDimensions":"{{InheritDimensions.InheritNone}}","width":"","height":"1 cm","image":"{{Form.SAPLogo.SubbrandWhite}}","visibility":"","type":"image","disableUpdates":false}},{"type":"shape","id":"18b39780-6793-45d0-90c9-cece3bfb8d11","elementConfiguration":{"binding":"{{Form.Classification.Display}}","visibility":"","type":"text","disableUpdates":false}},{"type":"shape","id":"f5d1dbdd-0b04-427c-8af6-548b0c118a87","elementConfiguration":{"inheritDimensions":"{{InheritDimensions.InheritNone}}","width":"","height":"1 cm","image":"{{Form.SAPLogo.SubbrandWhite}}","visibility":"","type":"image","disableUpdates":false}},{"type":"shape","id":"6a74190c-bea4-4e03-884f-7882b18062a2","elementConfiguration":{"binding":"{{Form.Classification.Display}}","visibility":"","type":"text","disableUpdates":false}},{"type":"shape","id":"4aa0dcfc-67ae-4080-8ba2-a1253848fa5c","elementConfiguration":{"binding":"{{StringJoin(\", \", Form.SpeakerName,\"SAP\")}}","type":"text","disableUpdates":false}},{"type":"shape","id":"818356d3-7c19-4f35-a274-226c5a466267","elementConfiguration":{"binding":"{{FormatDateTime(Form.Date,\"MMMM dd, yyyy\",\"en-US\")}}","type":"text","disableUpdates":false}},{"type":"shape","id":"001d0774-5705-4fb5-b298-7ddcecc50267","elementConfiguration":{"binding":"{{StringJoin(\", \", Form.SpeakerName,\"SAP\")}}","type":"text","disableUpdates":false}},{"type":"shape","id":"1a641352-31eb-4cda-8104-565498b88b2e","elementConfiguration":{"binding":"{{FormatDateTime(Form.Date,\"MMMM dd, yyyy\",\"en-US\")}}","type":"text","disableUpdates":false}},{"type":"shape","id":"18c9120c-16ee-427b-929d-54f17141e1e7","elementConfiguration":{"binding":"{{StringJoin(\", \", Form.SpeakerName,\"SAP\")}}","type":"text","disableUpdates":false}},{"type":"shape","id":"6025fdc1-f78b-4679-9a3c-2140f6bf41ba","elementConfiguration":{"binding":"{{FormatDateTime(Form.Date,\"MMMM dd, yyyy\",\"en-US\")}}","type":"text","disableUpdates":false}},{"type":"shape","id":"cbdc3696-c3b9-464b-938c-b96caabd2e6b","elementConfiguration":{"binding":"{{StringJoin(\", \", Form.SpeakerName,\"SAP\")}}","type":"text","disableUpdates":false}},{"type":"shape","id":"01f2a79c-91c5-4486-ba22-d5dbfa10e6f3","elementConfiguration":{"binding":"{{FormatDateTime(Form.Date,\"MMMM dd, yyyy\",\"en-US\")}}","type":"text","disableUpdates":false}},{"type":"shape","id":"1344825f-0a96-423e-898d-5b74d46786f4","elementConfiguration":{"binding":"{{StringJoin(\", \", Form.SpeakerName,\"SAP\")}}","type":"text","disableUpdates":false}},{"type":"shape","id":"a130cdfa-6b0a-4e1f-9e9f-e5b5c91581f2","elementConfiguration":{"binding":"{{FormatDateTime(Form.Date,\"MMMM dd, yyyy\",\"en-US\")}}","type":"text","disableUpdates":false}},{"type":"shape","id":"c6957caa-c0ce-49ce-adc3-6b3db599fef4","elementConfiguration":{"binding":"{{StringJoin(\", \", Form.SpeakerName,\"SAP\")}}","type":"text","disableUpdates":false}},{"type":"shape","id":"2c303473-de89-4918-a894-5ba902dfe88e","elementConfiguration":{"binding":"{{FormatDateTime(Form.Date,\"MMMM dd, yyyy\",\"en-US\")}}","type":"text","disableUpdates":false}},{"type":"shape","id":"fb1cc083-568f-4de0-9aa7-c9e38ffb3070","elementConfiguration":{"binding":"{{Form.SpeakerName}}","type":"text","disableUpdates":false}},{"type":"shape","id":"c80d7098-67c6-456e-936a-0473fafab8ea","elementConfiguration":{"binding":"{{Form.Email}}","type":"text","disableUpdates":false}}],"transformationConfigurations":[],"templateName":"SAP Template NEW","templateDescription":"","enableDocumentContentUpdater":true,"version":"2.0"}]]></TemplafyTemplateConfiguration>
</file>

<file path=customXml/item6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7.xml><?xml version="1.0" encoding="utf-8"?>
<TemplafySlideTemplateConfiguration><![CDATA[{"slideVersion":15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Blue}}","visibility":"","type":"image","disableUpdates":false}},{"type":"shape","elementConfiguration":{"binding":"{{Form.Classification.Display}}","visibility":"","type":"text","disableUpdates":false}}],"slideId":"638331234101560684","enableDocumentContentUpdater":false,"version":"2.0"}]]></TemplafySlideTemplateConfiguration>
</file>

<file path=customXml/item8.xml><?xml version="1.0" encoding="utf-8"?>
<TemplafySlideTemplateConfiguration><![CDATA[{"slideVersion":1,"isValidatorEnabled":false,"isLocked":false,"elementsMetadata":[],"slideId":"638259724375493089","enableDocumentContentUpdater":false,"version":"2.0"}]]></TemplafySlideTemplateConfiguration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10.xml><?xml version="1.0" encoding="utf-8"?>
<ds:datastoreItem xmlns:ds="http://schemas.openxmlformats.org/officeDocument/2006/customXml" ds:itemID="{8D6C6363-9F52-4D4D-A246-89DCB8CEBD7A}">
  <ds:schemaRefs/>
</ds:datastoreItem>
</file>

<file path=customXml/itemProps11.xml><?xml version="1.0" encoding="utf-8"?>
<ds:datastoreItem xmlns:ds="http://schemas.openxmlformats.org/officeDocument/2006/customXml" ds:itemID="{41825E3E-52BF-4A11-A6AE-8D9059CCDBBB}">
  <ds:schemaRefs/>
</ds:datastoreItem>
</file>

<file path=customXml/itemProps12.xml><?xml version="1.0" encoding="utf-8"?>
<ds:datastoreItem xmlns:ds="http://schemas.openxmlformats.org/officeDocument/2006/customXml" ds:itemID="{47869D81-24A3-1649-A7BC-E604AE89024C}">
  <ds:schemaRefs/>
</ds:datastoreItem>
</file>

<file path=customXml/itemProps13.xml><?xml version="1.0" encoding="utf-8"?>
<ds:datastoreItem xmlns:ds="http://schemas.openxmlformats.org/officeDocument/2006/customXml" ds:itemID="{3E4381A6-8E2C-574D-B48E-536A53B18F66}">
  <ds:schemaRefs/>
</ds:datastoreItem>
</file>

<file path=customXml/itemProps2.xml><?xml version="1.0" encoding="utf-8"?>
<ds:datastoreItem xmlns:ds="http://schemas.openxmlformats.org/officeDocument/2006/customXml" ds:itemID="{CC49FFC8-2FF3-4057-96F0-3BCD1A4F0351}">
  <ds:schemaRefs/>
</ds:datastoreItem>
</file>

<file path=customXml/itemProps3.xml><?xml version="1.0" encoding="utf-8"?>
<ds:datastoreItem xmlns:ds="http://schemas.openxmlformats.org/officeDocument/2006/customXml" ds:itemID="{C1422F45-04DB-421D-8796-270006657806}">
  <ds:schemaRefs>
    <ds:schemaRef ds:uri="http://purl.org/dc/elements/1.1/"/>
    <ds:schemaRef ds:uri="http://schemas.microsoft.com/office/infopath/2007/PartnerControls"/>
    <ds:schemaRef ds:uri="0e00d59e-b0d2-4e67-be34-67e465b0fbed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47fc58d8-9f4b-4bc8-b278-c3cb6f298023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B3812128-B7DF-461F-A8F2-831754A1D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00d59e-b0d2-4e67-be34-67e465b0fbed"/>
    <ds:schemaRef ds:uri="47fc58d8-9f4b-4bc8-b278-c3cb6f2980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626BBCBB-1894-4E66-BA48-9E91CE3ACBA0}">
  <ds:schemaRefs/>
</ds:datastoreItem>
</file>

<file path=customXml/itemProps6.xml><?xml version="1.0" encoding="utf-8"?>
<ds:datastoreItem xmlns:ds="http://schemas.openxmlformats.org/officeDocument/2006/customXml" ds:itemID="{5E726EAB-FE30-4F4D-A478-DE4759D9A12E}">
  <ds:schemaRefs/>
</ds:datastoreItem>
</file>

<file path=customXml/itemProps7.xml><?xml version="1.0" encoding="utf-8"?>
<ds:datastoreItem xmlns:ds="http://schemas.openxmlformats.org/officeDocument/2006/customXml" ds:itemID="{F444086E-23D4-43AE-9B84-AA7543534A61}">
  <ds:schemaRefs/>
</ds:datastoreItem>
</file>

<file path=customXml/itemProps8.xml><?xml version="1.0" encoding="utf-8"?>
<ds:datastoreItem xmlns:ds="http://schemas.openxmlformats.org/officeDocument/2006/customXml" ds:itemID="{97E3BD22-8559-41C7-B32B-85AADBCE3220}">
  <ds:schemaRefs/>
</ds:datastoreItem>
</file>

<file path=customXml/itemProps9.xml><?xml version="1.0" encoding="utf-8"?>
<ds:datastoreItem xmlns:ds="http://schemas.openxmlformats.org/officeDocument/2006/customXml" ds:itemID="{7F6898E6-9ADD-4538-B0E5-FC21C8DB6903}">
  <ds:schemaRefs/>
</ds:datastoreItem>
</file>

<file path=docMetadata/LabelInfo.xml><?xml version="1.0" encoding="utf-8"?>
<clbl:labelList xmlns:clbl="http://schemas.microsoft.com/office/2020/mipLabelMetadata">
  <clbl:label id="{42f7676c-f455-423c-82f6-dc2d99791af7}" enabled="0" method="" siteId="{42f7676c-f455-423c-82f6-dc2d99791af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28327</TotalTime>
  <Words>1331</Words>
  <Application>Microsoft Office PowerPoint</Application>
  <PresentationFormat>Custom</PresentationFormat>
  <Paragraphs>167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72 Brand Medium</vt:lpstr>
      <vt:lpstr>Courier New</vt:lpstr>
      <vt:lpstr>72 Brand Black</vt:lpstr>
      <vt:lpstr>72 Brand</vt:lpstr>
      <vt:lpstr>Wingdings</vt:lpstr>
      <vt:lpstr>Symbol</vt:lpstr>
      <vt:lpstr>Segoe UI</vt:lpstr>
      <vt:lpstr>Roboto</vt:lpstr>
      <vt:lpstr>72</vt:lpstr>
      <vt:lpstr>Wingdings</vt:lpstr>
      <vt:lpstr>Arial</vt:lpstr>
      <vt:lpstr>SAP Template 2024</vt:lpstr>
      <vt:lpstr>ABAP Tools for Clean ABAP</vt:lpstr>
      <vt:lpstr>Why Clean ABAP?</vt:lpstr>
      <vt:lpstr>You need another motivation?</vt:lpstr>
      <vt:lpstr>Agenda</vt:lpstr>
      <vt:lpstr>Clean ABAP Style guide  – Useful Links</vt:lpstr>
      <vt:lpstr>Code pal for Clean ABAP</vt:lpstr>
      <vt:lpstr>Code pal for Clean ABAP</vt:lpstr>
      <vt:lpstr>Demo: Code pal for ABAP</vt:lpstr>
      <vt:lpstr>Agenda – ABAP cleaner</vt:lpstr>
      <vt:lpstr>What is ABAP cleaner?</vt:lpstr>
      <vt:lpstr>What is ABAP cleaner?</vt:lpstr>
      <vt:lpstr>What is ABAP cleaner?</vt:lpstr>
      <vt:lpstr>Context: SAP-initiated Open Source projects on Clean ABAP</vt:lpstr>
      <vt:lpstr>Who is ABAP cleaner for  and why should you use it?</vt:lpstr>
      <vt:lpstr>Who is ABAP cleaner for?</vt:lpstr>
      <vt:lpstr>Why should you use ABAP cleaner? </vt:lpstr>
      <vt:lpstr>Demo: Where can you get ABAP cleaner? </vt:lpstr>
      <vt:lpstr>Demo: How can you use ABAP cleaner?</vt:lpstr>
      <vt:lpstr>Demo: How can you configure ABAP cleaner?</vt:lpstr>
      <vt:lpstr>More on how to install, use and configure ABAP cleaner</vt:lpstr>
      <vt:lpstr>How will ABAP cleaner evolve?</vt:lpstr>
      <vt:lpstr>Community engagement</vt:lpstr>
      <vt:lpstr>Evolution of ABAP cleaner</vt:lpstr>
      <vt:lpstr>How will ABAP cleaner evolve?</vt:lpstr>
      <vt:lpstr>How to contribute</vt:lpstr>
      <vt:lpstr>Resources</vt:lpstr>
      <vt:lpstr>Thank you.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ABAP Tools for Clean ABAP</dc:title>
  <dc:subject/>
  <dc:creator>Grassau, Joerg-Michael;bjoern.jueliger@sap.com</dc:creator>
  <cp:keywords>2024/16:9/white</cp:keywords>
  <dc:description/>
  <cp:lastModifiedBy>Grassau, Joerg-Michael</cp:lastModifiedBy>
  <cp:revision>31</cp:revision>
  <dcterms:created xsi:type="dcterms:W3CDTF">2024-06-06T04:37:02Z</dcterms:created>
  <dcterms:modified xsi:type="dcterms:W3CDTF">2024-06-27T08:47:36Z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3" name="_NewReviewCycle">
    <vt:lpwstr/>
  </property>
  <property fmtid="{D5CDD505-2E9C-101B-9397-08002B2CF9AE}" pid="6" name="ContentTypeId">
    <vt:lpwstr>0x010100615F0F9DCBF1E94796646FCF98A7C072</vt:lpwstr>
  </property>
  <property fmtid="{D5CDD505-2E9C-101B-9397-08002B2CF9AE}" pid="7" name="TemplafyTimeStamp">
    <vt:lpwstr>2024-05-31T14:47:17</vt:lpwstr>
  </property>
  <property fmtid="{D5CDD505-2E9C-101B-9397-08002B2CF9AE}" pid="8" name="TemplafyTenantId">
    <vt:lpwstr>sap</vt:lpwstr>
  </property>
  <property fmtid="{D5CDD505-2E9C-101B-9397-08002B2CF9AE}" pid="9" name="TemplafyTemplateId">
    <vt:lpwstr>743088030174412800</vt:lpwstr>
  </property>
  <property fmtid="{D5CDD505-2E9C-101B-9397-08002B2CF9AE}" pid="10" name="TemplafyUserProfileId">
    <vt:lpwstr>637709997488455315</vt:lpwstr>
  </property>
  <property fmtid="{D5CDD505-2E9C-101B-9397-08002B2CF9AE}" pid="11" name="TemplafyLanguageCode">
    <vt:lpwstr>en-US</vt:lpwstr>
  </property>
  <property fmtid="{D5CDD505-2E9C-101B-9397-08002B2CF9AE}" pid="12" name="TemplafyFromBlank">
    <vt:bool>false</vt:bool>
  </property>
</Properties>
</file>